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66" r:id="rId3"/>
    <p:sldId id="267" r:id="rId4"/>
    <p:sldId id="268" r:id="rId5"/>
    <p:sldId id="269" r:id="rId6"/>
    <p:sldId id="270" r:id="rId7"/>
    <p:sldId id="273" r:id="rId8"/>
    <p:sldId id="27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83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96A35EAA-ED80-4FF1-942C-82B1D483AF60}"/>
              </a:ext>
            </a:extLst>
          </p:cNvPr>
          <p:cNvSpPr/>
          <p:nvPr/>
        </p:nvSpPr>
        <p:spPr>
          <a:xfrm rot="21133683" flipH="1">
            <a:off x="977627" y="481134"/>
            <a:ext cx="9378187" cy="5238589"/>
          </a:xfrm>
          <a:custGeom>
            <a:avLst/>
            <a:gdLst>
              <a:gd name="connsiteX0" fmla="*/ 628580 w 1248448"/>
              <a:gd name="connsiteY0" fmla="*/ 873029 h 873038"/>
              <a:gd name="connsiteX1" fmla="*/ 820985 w 1248448"/>
              <a:gd name="connsiteY1" fmla="*/ 803115 h 873038"/>
              <a:gd name="connsiteX2" fmla="*/ 1179791 w 1248448"/>
              <a:gd name="connsiteY2" fmla="*/ 630332 h 873038"/>
              <a:gd name="connsiteX3" fmla="*/ 1178744 w 1248448"/>
              <a:gd name="connsiteY3" fmla="*/ 192753 h 873038"/>
              <a:gd name="connsiteX4" fmla="*/ 459416 w 1248448"/>
              <a:gd name="connsiteY4" fmla="*/ 32447 h 873038"/>
              <a:gd name="connsiteX5" fmla="*/ 7264 w 1248448"/>
              <a:gd name="connsiteY5" fmla="*/ 595184 h 873038"/>
              <a:gd name="connsiteX6" fmla="*/ 545617 w 1248448"/>
              <a:gd name="connsiteY6" fmla="*/ 737202 h 873038"/>
              <a:gd name="connsiteX7" fmla="*/ 628580 w 1248448"/>
              <a:gd name="connsiteY7" fmla="*/ 873029 h 873038"/>
              <a:gd name="connsiteX0" fmla="*/ 628618 w 1248446"/>
              <a:gd name="connsiteY0" fmla="*/ 873038 h 873038"/>
              <a:gd name="connsiteX1" fmla="*/ 821023 w 1248446"/>
              <a:gd name="connsiteY1" fmla="*/ 803124 h 873038"/>
              <a:gd name="connsiteX2" fmla="*/ 1179829 w 1248446"/>
              <a:gd name="connsiteY2" fmla="*/ 630341 h 873038"/>
              <a:gd name="connsiteX3" fmla="*/ 1178782 w 1248446"/>
              <a:gd name="connsiteY3" fmla="*/ 192762 h 873038"/>
              <a:gd name="connsiteX4" fmla="*/ 459454 w 1248446"/>
              <a:gd name="connsiteY4" fmla="*/ 32456 h 873038"/>
              <a:gd name="connsiteX5" fmla="*/ 7302 w 1248446"/>
              <a:gd name="connsiteY5" fmla="*/ 595193 h 873038"/>
              <a:gd name="connsiteX6" fmla="*/ 547734 w 1248446"/>
              <a:gd name="connsiteY6" fmla="*/ 751246 h 873038"/>
              <a:gd name="connsiteX7" fmla="*/ 628618 w 1248446"/>
              <a:gd name="connsiteY7" fmla="*/ 873038 h 873038"/>
              <a:gd name="connsiteX0" fmla="*/ 635867 w 1255695"/>
              <a:gd name="connsiteY0" fmla="*/ 873038 h 873038"/>
              <a:gd name="connsiteX1" fmla="*/ 828272 w 1255695"/>
              <a:gd name="connsiteY1" fmla="*/ 803124 h 873038"/>
              <a:gd name="connsiteX2" fmla="*/ 1187078 w 1255695"/>
              <a:gd name="connsiteY2" fmla="*/ 630341 h 873038"/>
              <a:gd name="connsiteX3" fmla="*/ 1186031 w 1255695"/>
              <a:gd name="connsiteY3" fmla="*/ 192762 h 873038"/>
              <a:gd name="connsiteX4" fmla="*/ 466703 w 1255695"/>
              <a:gd name="connsiteY4" fmla="*/ 32456 h 873038"/>
              <a:gd name="connsiteX5" fmla="*/ 14551 w 1255695"/>
              <a:gd name="connsiteY5" fmla="*/ 595193 h 873038"/>
              <a:gd name="connsiteX6" fmla="*/ 554983 w 1255695"/>
              <a:gd name="connsiteY6" fmla="*/ 751246 h 873038"/>
              <a:gd name="connsiteX7" fmla="*/ 635867 w 1255695"/>
              <a:gd name="connsiteY7" fmla="*/ 873038 h 873038"/>
              <a:gd name="connsiteX0" fmla="*/ 635867 w 1255695"/>
              <a:gd name="connsiteY0" fmla="*/ 873038 h 873038"/>
              <a:gd name="connsiteX1" fmla="*/ 828272 w 1255695"/>
              <a:gd name="connsiteY1" fmla="*/ 803124 h 873038"/>
              <a:gd name="connsiteX2" fmla="*/ 1187078 w 1255695"/>
              <a:gd name="connsiteY2" fmla="*/ 630341 h 873038"/>
              <a:gd name="connsiteX3" fmla="*/ 1186031 w 1255695"/>
              <a:gd name="connsiteY3" fmla="*/ 192762 h 873038"/>
              <a:gd name="connsiteX4" fmla="*/ 466703 w 1255695"/>
              <a:gd name="connsiteY4" fmla="*/ 32456 h 873038"/>
              <a:gd name="connsiteX5" fmla="*/ 14551 w 1255695"/>
              <a:gd name="connsiteY5" fmla="*/ 595193 h 873038"/>
              <a:gd name="connsiteX6" fmla="*/ 554983 w 1255695"/>
              <a:gd name="connsiteY6" fmla="*/ 751246 h 873038"/>
              <a:gd name="connsiteX7" fmla="*/ 635867 w 1255695"/>
              <a:gd name="connsiteY7" fmla="*/ 873038 h 873038"/>
              <a:gd name="connsiteX0" fmla="*/ 635867 w 1249939"/>
              <a:gd name="connsiteY0" fmla="*/ 873038 h 873038"/>
              <a:gd name="connsiteX1" fmla="*/ 828272 w 1249939"/>
              <a:gd name="connsiteY1" fmla="*/ 793767 h 873038"/>
              <a:gd name="connsiteX2" fmla="*/ 1187078 w 1249939"/>
              <a:gd name="connsiteY2" fmla="*/ 630341 h 873038"/>
              <a:gd name="connsiteX3" fmla="*/ 1186031 w 1249939"/>
              <a:gd name="connsiteY3" fmla="*/ 192762 h 873038"/>
              <a:gd name="connsiteX4" fmla="*/ 466703 w 1249939"/>
              <a:gd name="connsiteY4" fmla="*/ 32456 h 873038"/>
              <a:gd name="connsiteX5" fmla="*/ 14551 w 1249939"/>
              <a:gd name="connsiteY5" fmla="*/ 595193 h 873038"/>
              <a:gd name="connsiteX6" fmla="*/ 554983 w 1249939"/>
              <a:gd name="connsiteY6" fmla="*/ 751246 h 873038"/>
              <a:gd name="connsiteX7" fmla="*/ 635867 w 1249939"/>
              <a:gd name="connsiteY7" fmla="*/ 873038 h 873038"/>
              <a:gd name="connsiteX0" fmla="*/ 615218 w 1229290"/>
              <a:gd name="connsiteY0" fmla="*/ 861281 h 861281"/>
              <a:gd name="connsiteX1" fmla="*/ 807623 w 1229290"/>
              <a:gd name="connsiteY1" fmla="*/ 782010 h 861281"/>
              <a:gd name="connsiteX2" fmla="*/ 1166429 w 1229290"/>
              <a:gd name="connsiteY2" fmla="*/ 618584 h 861281"/>
              <a:gd name="connsiteX3" fmla="*/ 1165382 w 1229290"/>
              <a:gd name="connsiteY3" fmla="*/ 181005 h 861281"/>
              <a:gd name="connsiteX4" fmla="*/ 446054 w 1229290"/>
              <a:gd name="connsiteY4" fmla="*/ 20699 h 861281"/>
              <a:gd name="connsiteX5" fmla="*/ 5663 w 1229290"/>
              <a:gd name="connsiteY5" fmla="*/ 576828 h 861281"/>
              <a:gd name="connsiteX6" fmla="*/ 534334 w 1229290"/>
              <a:gd name="connsiteY6" fmla="*/ 739489 h 861281"/>
              <a:gd name="connsiteX7" fmla="*/ 615218 w 1229290"/>
              <a:gd name="connsiteY7" fmla="*/ 861281 h 861281"/>
              <a:gd name="connsiteX0" fmla="*/ 619617 w 1233689"/>
              <a:gd name="connsiteY0" fmla="*/ 861281 h 861281"/>
              <a:gd name="connsiteX1" fmla="*/ 812022 w 1233689"/>
              <a:gd name="connsiteY1" fmla="*/ 782010 h 861281"/>
              <a:gd name="connsiteX2" fmla="*/ 1170828 w 1233689"/>
              <a:gd name="connsiteY2" fmla="*/ 618584 h 861281"/>
              <a:gd name="connsiteX3" fmla="*/ 1169781 w 1233689"/>
              <a:gd name="connsiteY3" fmla="*/ 181005 h 861281"/>
              <a:gd name="connsiteX4" fmla="*/ 450453 w 1233689"/>
              <a:gd name="connsiteY4" fmla="*/ 20699 h 861281"/>
              <a:gd name="connsiteX5" fmla="*/ 10062 w 1233689"/>
              <a:gd name="connsiteY5" fmla="*/ 576828 h 861281"/>
              <a:gd name="connsiteX6" fmla="*/ 538733 w 1233689"/>
              <a:gd name="connsiteY6" fmla="*/ 739489 h 861281"/>
              <a:gd name="connsiteX7" fmla="*/ 619617 w 1233689"/>
              <a:gd name="connsiteY7" fmla="*/ 861281 h 861281"/>
              <a:gd name="connsiteX0" fmla="*/ 619579 w 1239236"/>
              <a:gd name="connsiteY0" fmla="*/ 863398 h 863398"/>
              <a:gd name="connsiteX1" fmla="*/ 811984 w 1239236"/>
              <a:gd name="connsiteY1" fmla="*/ 784127 h 863398"/>
              <a:gd name="connsiteX2" fmla="*/ 1170790 w 1239236"/>
              <a:gd name="connsiteY2" fmla="*/ 620701 h 863398"/>
              <a:gd name="connsiteX3" fmla="*/ 1169743 w 1239236"/>
              <a:gd name="connsiteY3" fmla="*/ 183122 h 863398"/>
              <a:gd name="connsiteX4" fmla="*/ 451887 w 1239236"/>
              <a:gd name="connsiteY4" fmla="*/ 17855 h 863398"/>
              <a:gd name="connsiteX5" fmla="*/ 10024 w 1239236"/>
              <a:gd name="connsiteY5" fmla="*/ 578945 h 863398"/>
              <a:gd name="connsiteX6" fmla="*/ 538695 w 1239236"/>
              <a:gd name="connsiteY6" fmla="*/ 741606 h 863398"/>
              <a:gd name="connsiteX7" fmla="*/ 619579 w 1239236"/>
              <a:gd name="connsiteY7" fmla="*/ 863398 h 863398"/>
              <a:gd name="connsiteX0" fmla="*/ 623569 w 1243226"/>
              <a:gd name="connsiteY0" fmla="*/ 870437 h 870437"/>
              <a:gd name="connsiteX1" fmla="*/ 815974 w 1243226"/>
              <a:gd name="connsiteY1" fmla="*/ 791166 h 870437"/>
              <a:gd name="connsiteX2" fmla="*/ 1174780 w 1243226"/>
              <a:gd name="connsiteY2" fmla="*/ 627740 h 870437"/>
              <a:gd name="connsiteX3" fmla="*/ 1173733 w 1243226"/>
              <a:gd name="connsiteY3" fmla="*/ 190161 h 870437"/>
              <a:gd name="connsiteX4" fmla="*/ 455877 w 1243226"/>
              <a:gd name="connsiteY4" fmla="*/ 24894 h 870437"/>
              <a:gd name="connsiteX5" fmla="*/ 14014 w 1243226"/>
              <a:gd name="connsiteY5" fmla="*/ 585984 h 870437"/>
              <a:gd name="connsiteX6" fmla="*/ 542685 w 1243226"/>
              <a:gd name="connsiteY6" fmla="*/ 748645 h 870437"/>
              <a:gd name="connsiteX7" fmla="*/ 623569 w 1243226"/>
              <a:gd name="connsiteY7" fmla="*/ 870437 h 870437"/>
              <a:gd name="connsiteX0" fmla="*/ 624861 w 1244518"/>
              <a:gd name="connsiteY0" fmla="*/ 869274 h 869274"/>
              <a:gd name="connsiteX1" fmla="*/ 817266 w 1244518"/>
              <a:gd name="connsiteY1" fmla="*/ 790003 h 869274"/>
              <a:gd name="connsiteX2" fmla="*/ 1176072 w 1244518"/>
              <a:gd name="connsiteY2" fmla="*/ 626577 h 869274"/>
              <a:gd name="connsiteX3" fmla="*/ 1175025 w 1244518"/>
              <a:gd name="connsiteY3" fmla="*/ 188998 h 869274"/>
              <a:gd name="connsiteX4" fmla="*/ 457169 w 1244518"/>
              <a:gd name="connsiteY4" fmla="*/ 23731 h 869274"/>
              <a:gd name="connsiteX5" fmla="*/ 15306 w 1244518"/>
              <a:gd name="connsiteY5" fmla="*/ 584821 h 869274"/>
              <a:gd name="connsiteX6" fmla="*/ 543977 w 1244518"/>
              <a:gd name="connsiteY6" fmla="*/ 747482 h 869274"/>
              <a:gd name="connsiteX7" fmla="*/ 624861 w 1244518"/>
              <a:gd name="connsiteY7" fmla="*/ 869274 h 869274"/>
              <a:gd name="connsiteX0" fmla="*/ 619558 w 1235941"/>
              <a:gd name="connsiteY0" fmla="*/ 867295 h 867295"/>
              <a:gd name="connsiteX1" fmla="*/ 811963 w 1235941"/>
              <a:gd name="connsiteY1" fmla="*/ 788024 h 867295"/>
              <a:gd name="connsiteX2" fmla="*/ 1170769 w 1235941"/>
              <a:gd name="connsiteY2" fmla="*/ 624598 h 867295"/>
              <a:gd name="connsiteX3" fmla="*/ 1164738 w 1235941"/>
              <a:gd name="connsiteY3" fmla="*/ 164190 h 867295"/>
              <a:gd name="connsiteX4" fmla="*/ 451866 w 1235941"/>
              <a:gd name="connsiteY4" fmla="*/ 21752 h 867295"/>
              <a:gd name="connsiteX5" fmla="*/ 10003 w 1235941"/>
              <a:gd name="connsiteY5" fmla="*/ 582842 h 867295"/>
              <a:gd name="connsiteX6" fmla="*/ 538674 w 1235941"/>
              <a:gd name="connsiteY6" fmla="*/ 745503 h 867295"/>
              <a:gd name="connsiteX7" fmla="*/ 619558 w 1235941"/>
              <a:gd name="connsiteY7" fmla="*/ 867295 h 867295"/>
              <a:gd name="connsiteX0" fmla="*/ 622435 w 1238818"/>
              <a:gd name="connsiteY0" fmla="*/ 868328 h 868328"/>
              <a:gd name="connsiteX1" fmla="*/ 814840 w 1238818"/>
              <a:gd name="connsiteY1" fmla="*/ 789057 h 868328"/>
              <a:gd name="connsiteX2" fmla="*/ 1173646 w 1238818"/>
              <a:gd name="connsiteY2" fmla="*/ 625631 h 868328"/>
              <a:gd name="connsiteX3" fmla="*/ 1167615 w 1238818"/>
              <a:gd name="connsiteY3" fmla="*/ 165223 h 868328"/>
              <a:gd name="connsiteX4" fmla="*/ 454743 w 1238818"/>
              <a:gd name="connsiteY4" fmla="*/ 22785 h 868328"/>
              <a:gd name="connsiteX5" fmla="*/ 12880 w 1238818"/>
              <a:gd name="connsiteY5" fmla="*/ 583875 h 868328"/>
              <a:gd name="connsiteX6" fmla="*/ 541551 w 1238818"/>
              <a:gd name="connsiteY6" fmla="*/ 746536 h 868328"/>
              <a:gd name="connsiteX7" fmla="*/ 622435 w 1238818"/>
              <a:gd name="connsiteY7" fmla="*/ 868328 h 868328"/>
              <a:gd name="connsiteX0" fmla="*/ 618931 w 1201319"/>
              <a:gd name="connsiteY0" fmla="*/ 879992 h 879992"/>
              <a:gd name="connsiteX1" fmla="*/ 811336 w 1201319"/>
              <a:gd name="connsiteY1" fmla="*/ 800721 h 879992"/>
              <a:gd name="connsiteX2" fmla="*/ 1170142 w 1201319"/>
              <a:gd name="connsiteY2" fmla="*/ 637295 h 879992"/>
              <a:gd name="connsiteX3" fmla="*/ 1164111 w 1201319"/>
              <a:gd name="connsiteY3" fmla="*/ 176887 h 879992"/>
              <a:gd name="connsiteX4" fmla="*/ 1005959 w 1201319"/>
              <a:gd name="connsiteY4" fmla="*/ 73552 h 879992"/>
              <a:gd name="connsiteX5" fmla="*/ 451239 w 1201319"/>
              <a:gd name="connsiteY5" fmla="*/ 34449 h 879992"/>
              <a:gd name="connsiteX6" fmla="*/ 9376 w 1201319"/>
              <a:gd name="connsiteY6" fmla="*/ 595539 h 879992"/>
              <a:gd name="connsiteX7" fmla="*/ 538047 w 1201319"/>
              <a:gd name="connsiteY7" fmla="*/ 758200 h 879992"/>
              <a:gd name="connsiteX8" fmla="*/ 618931 w 1201319"/>
              <a:gd name="connsiteY8" fmla="*/ 879992 h 879992"/>
              <a:gd name="connsiteX0" fmla="*/ 618931 w 1214866"/>
              <a:gd name="connsiteY0" fmla="*/ 879992 h 879992"/>
              <a:gd name="connsiteX1" fmla="*/ 811336 w 1214866"/>
              <a:gd name="connsiteY1" fmla="*/ 800721 h 879992"/>
              <a:gd name="connsiteX2" fmla="*/ 1170142 w 1214866"/>
              <a:gd name="connsiteY2" fmla="*/ 637295 h 879992"/>
              <a:gd name="connsiteX3" fmla="*/ 1164111 w 1214866"/>
              <a:gd name="connsiteY3" fmla="*/ 176887 h 879992"/>
              <a:gd name="connsiteX4" fmla="*/ 1005959 w 1214866"/>
              <a:gd name="connsiteY4" fmla="*/ 73552 h 879992"/>
              <a:gd name="connsiteX5" fmla="*/ 451239 w 1214866"/>
              <a:gd name="connsiteY5" fmla="*/ 34449 h 879992"/>
              <a:gd name="connsiteX6" fmla="*/ 9376 w 1214866"/>
              <a:gd name="connsiteY6" fmla="*/ 595539 h 879992"/>
              <a:gd name="connsiteX7" fmla="*/ 538047 w 1214866"/>
              <a:gd name="connsiteY7" fmla="*/ 758200 h 879992"/>
              <a:gd name="connsiteX8" fmla="*/ 618931 w 1214866"/>
              <a:gd name="connsiteY8" fmla="*/ 879992 h 879992"/>
              <a:gd name="connsiteX0" fmla="*/ 618871 w 1202016"/>
              <a:gd name="connsiteY0" fmla="*/ 888796 h 888796"/>
              <a:gd name="connsiteX1" fmla="*/ 811276 w 1202016"/>
              <a:gd name="connsiteY1" fmla="*/ 809525 h 888796"/>
              <a:gd name="connsiteX2" fmla="*/ 1170082 w 1202016"/>
              <a:gd name="connsiteY2" fmla="*/ 646099 h 888796"/>
              <a:gd name="connsiteX3" fmla="*/ 1164051 w 1202016"/>
              <a:gd name="connsiteY3" fmla="*/ 185691 h 888796"/>
              <a:gd name="connsiteX4" fmla="*/ 989748 w 1202016"/>
              <a:gd name="connsiteY4" fmla="*/ 54225 h 888796"/>
              <a:gd name="connsiteX5" fmla="*/ 451179 w 1202016"/>
              <a:gd name="connsiteY5" fmla="*/ 43253 h 888796"/>
              <a:gd name="connsiteX6" fmla="*/ 9316 w 1202016"/>
              <a:gd name="connsiteY6" fmla="*/ 604343 h 888796"/>
              <a:gd name="connsiteX7" fmla="*/ 537987 w 1202016"/>
              <a:gd name="connsiteY7" fmla="*/ 767004 h 888796"/>
              <a:gd name="connsiteX8" fmla="*/ 618871 w 1202016"/>
              <a:gd name="connsiteY8" fmla="*/ 888796 h 888796"/>
              <a:gd name="connsiteX0" fmla="*/ 618871 w 1202016"/>
              <a:gd name="connsiteY0" fmla="*/ 888796 h 888796"/>
              <a:gd name="connsiteX1" fmla="*/ 811276 w 1202016"/>
              <a:gd name="connsiteY1" fmla="*/ 809525 h 888796"/>
              <a:gd name="connsiteX2" fmla="*/ 1170082 w 1202016"/>
              <a:gd name="connsiteY2" fmla="*/ 646099 h 888796"/>
              <a:gd name="connsiteX3" fmla="*/ 1164051 w 1202016"/>
              <a:gd name="connsiteY3" fmla="*/ 185691 h 888796"/>
              <a:gd name="connsiteX4" fmla="*/ 989748 w 1202016"/>
              <a:gd name="connsiteY4" fmla="*/ 54225 h 888796"/>
              <a:gd name="connsiteX5" fmla="*/ 451179 w 1202016"/>
              <a:gd name="connsiteY5" fmla="*/ 43253 h 888796"/>
              <a:gd name="connsiteX6" fmla="*/ 9316 w 1202016"/>
              <a:gd name="connsiteY6" fmla="*/ 604343 h 888796"/>
              <a:gd name="connsiteX7" fmla="*/ 537987 w 1202016"/>
              <a:gd name="connsiteY7" fmla="*/ 767004 h 888796"/>
              <a:gd name="connsiteX8" fmla="*/ 618871 w 1202016"/>
              <a:gd name="connsiteY8" fmla="*/ 888796 h 888796"/>
              <a:gd name="connsiteX0" fmla="*/ 620039 w 1203184"/>
              <a:gd name="connsiteY0" fmla="*/ 874240 h 874240"/>
              <a:gd name="connsiteX1" fmla="*/ 812444 w 1203184"/>
              <a:gd name="connsiteY1" fmla="*/ 794969 h 874240"/>
              <a:gd name="connsiteX2" fmla="*/ 1171250 w 1203184"/>
              <a:gd name="connsiteY2" fmla="*/ 631543 h 874240"/>
              <a:gd name="connsiteX3" fmla="*/ 1165219 w 1203184"/>
              <a:gd name="connsiteY3" fmla="*/ 171135 h 874240"/>
              <a:gd name="connsiteX4" fmla="*/ 990916 w 1203184"/>
              <a:gd name="connsiteY4" fmla="*/ 39669 h 874240"/>
              <a:gd name="connsiteX5" fmla="*/ 406775 w 1203184"/>
              <a:gd name="connsiteY5" fmla="*/ 50168 h 874240"/>
              <a:gd name="connsiteX6" fmla="*/ 10484 w 1203184"/>
              <a:gd name="connsiteY6" fmla="*/ 589787 h 874240"/>
              <a:gd name="connsiteX7" fmla="*/ 539155 w 1203184"/>
              <a:gd name="connsiteY7" fmla="*/ 752448 h 874240"/>
              <a:gd name="connsiteX8" fmla="*/ 620039 w 1203184"/>
              <a:gd name="connsiteY8" fmla="*/ 874240 h 874240"/>
              <a:gd name="connsiteX0" fmla="*/ 620213 w 1203358"/>
              <a:gd name="connsiteY0" fmla="*/ 867642 h 867642"/>
              <a:gd name="connsiteX1" fmla="*/ 812618 w 1203358"/>
              <a:gd name="connsiteY1" fmla="*/ 788371 h 867642"/>
              <a:gd name="connsiteX2" fmla="*/ 1171424 w 1203358"/>
              <a:gd name="connsiteY2" fmla="*/ 624945 h 867642"/>
              <a:gd name="connsiteX3" fmla="*/ 1165393 w 1203358"/>
              <a:gd name="connsiteY3" fmla="*/ 164537 h 867642"/>
              <a:gd name="connsiteX4" fmla="*/ 991090 w 1203358"/>
              <a:gd name="connsiteY4" fmla="*/ 33071 h 867642"/>
              <a:gd name="connsiteX5" fmla="*/ 406949 w 1203358"/>
              <a:gd name="connsiteY5" fmla="*/ 43570 h 867642"/>
              <a:gd name="connsiteX6" fmla="*/ 10658 w 1203358"/>
              <a:gd name="connsiteY6" fmla="*/ 583189 h 867642"/>
              <a:gd name="connsiteX7" fmla="*/ 539329 w 1203358"/>
              <a:gd name="connsiteY7" fmla="*/ 745850 h 867642"/>
              <a:gd name="connsiteX8" fmla="*/ 620213 w 1203358"/>
              <a:gd name="connsiteY8" fmla="*/ 867642 h 867642"/>
              <a:gd name="connsiteX0" fmla="*/ 621220 w 1204365"/>
              <a:gd name="connsiteY0" fmla="*/ 864871 h 864871"/>
              <a:gd name="connsiteX1" fmla="*/ 813625 w 1204365"/>
              <a:gd name="connsiteY1" fmla="*/ 785600 h 864871"/>
              <a:gd name="connsiteX2" fmla="*/ 1172431 w 1204365"/>
              <a:gd name="connsiteY2" fmla="*/ 622174 h 864871"/>
              <a:gd name="connsiteX3" fmla="*/ 1166400 w 1204365"/>
              <a:gd name="connsiteY3" fmla="*/ 161766 h 864871"/>
              <a:gd name="connsiteX4" fmla="*/ 992097 w 1204365"/>
              <a:gd name="connsiteY4" fmla="*/ 30300 h 864871"/>
              <a:gd name="connsiteX5" fmla="*/ 407956 w 1204365"/>
              <a:gd name="connsiteY5" fmla="*/ 40799 h 864871"/>
              <a:gd name="connsiteX6" fmla="*/ 11665 w 1204365"/>
              <a:gd name="connsiteY6" fmla="*/ 580418 h 864871"/>
              <a:gd name="connsiteX7" fmla="*/ 540336 w 1204365"/>
              <a:gd name="connsiteY7" fmla="*/ 743079 h 864871"/>
              <a:gd name="connsiteX8" fmla="*/ 621220 w 1204365"/>
              <a:gd name="connsiteY8" fmla="*/ 864871 h 864871"/>
              <a:gd name="connsiteX0" fmla="*/ 619935 w 1204190"/>
              <a:gd name="connsiteY0" fmla="*/ 873669 h 873669"/>
              <a:gd name="connsiteX1" fmla="*/ 812340 w 1204190"/>
              <a:gd name="connsiteY1" fmla="*/ 794398 h 873669"/>
              <a:gd name="connsiteX2" fmla="*/ 1171146 w 1204190"/>
              <a:gd name="connsiteY2" fmla="*/ 630972 h 873669"/>
              <a:gd name="connsiteX3" fmla="*/ 1165115 w 1204190"/>
              <a:gd name="connsiteY3" fmla="*/ 170564 h 873669"/>
              <a:gd name="connsiteX4" fmla="*/ 967884 w 1204190"/>
              <a:gd name="connsiteY4" fmla="*/ 40405 h 873669"/>
              <a:gd name="connsiteX5" fmla="*/ 406671 w 1204190"/>
              <a:gd name="connsiteY5" fmla="*/ 49597 h 873669"/>
              <a:gd name="connsiteX6" fmla="*/ 10380 w 1204190"/>
              <a:gd name="connsiteY6" fmla="*/ 589216 h 873669"/>
              <a:gd name="connsiteX7" fmla="*/ 539051 w 1204190"/>
              <a:gd name="connsiteY7" fmla="*/ 751877 h 873669"/>
              <a:gd name="connsiteX8" fmla="*/ 619935 w 1204190"/>
              <a:gd name="connsiteY8" fmla="*/ 873669 h 873669"/>
              <a:gd name="connsiteX0" fmla="*/ 628446 w 1212701"/>
              <a:gd name="connsiteY0" fmla="*/ 842371 h 842371"/>
              <a:gd name="connsiteX1" fmla="*/ 820851 w 1212701"/>
              <a:gd name="connsiteY1" fmla="*/ 763100 h 842371"/>
              <a:gd name="connsiteX2" fmla="*/ 1179657 w 1212701"/>
              <a:gd name="connsiteY2" fmla="*/ 599674 h 842371"/>
              <a:gd name="connsiteX3" fmla="*/ 1173626 w 1212701"/>
              <a:gd name="connsiteY3" fmla="*/ 139266 h 842371"/>
              <a:gd name="connsiteX4" fmla="*/ 976395 w 1212701"/>
              <a:gd name="connsiteY4" fmla="*/ 9107 h 842371"/>
              <a:gd name="connsiteX5" fmla="*/ 246714 w 1212701"/>
              <a:gd name="connsiteY5" fmla="*/ 97247 h 842371"/>
              <a:gd name="connsiteX6" fmla="*/ 18891 w 1212701"/>
              <a:gd name="connsiteY6" fmla="*/ 557918 h 842371"/>
              <a:gd name="connsiteX7" fmla="*/ 547562 w 1212701"/>
              <a:gd name="connsiteY7" fmla="*/ 720579 h 842371"/>
              <a:gd name="connsiteX8" fmla="*/ 628446 w 1212701"/>
              <a:gd name="connsiteY8" fmla="*/ 842371 h 842371"/>
              <a:gd name="connsiteX0" fmla="*/ 628446 w 1211895"/>
              <a:gd name="connsiteY0" fmla="*/ 842371 h 842371"/>
              <a:gd name="connsiteX1" fmla="*/ 820851 w 1211895"/>
              <a:gd name="connsiteY1" fmla="*/ 763100 h 842371"/>
              <a:gd name="connsiteX2" fmla="*/ 1178477 w 1211895"/>
              <a:gd name="connsiteY2" fmla="*/ 606951 h 842371"/>
              <a:gd name="connsiteX3" fmla="*/ 1173626 w 1211895"/>
              <a:gd name="connsiteY3" fmla="*/ 139266 h 842371"/>
              <a:gd name="connsiteX4" fmla="*/ 976395 w 1211895"/>
              <a:gd name="connsiteY4" fmla="*/ 9107 h 842371"/>
              <a:gd name="connsiteX5" fmla="*/ 246714 w 1211895"/>
              <a:gd name="connsiteY5" fmla="*/ 97247 h 842371"/>
              <a:gd name="connsiteX6" fmla="*/ 18891 w 1211895"/>
              <a:gd name="connsiteY6" fmla="*/ 557918 h 842371"/>
              <a:gd name="connsiteX7" fmla="*/ 547562 w 1211895"/>
              <a:gd name="connsiteY7" fmla="*/ 720579 h 842371"/>
              <a:gd name="connsiteX8" fmla="*/ 628446 w 1211895"/>
              <a:gd name="connsiteY8" fmla="*/ 842371 h 842371"/>
              <a:gd name="connsiteX0" fmla="*/ 628446 w 1218918"/>
              <a:gd name="connsiteY0" fmla="*/ 842371 h 842371"/>
              <a:gd name="connsiteX1" fmla="*/ 820851 w 1218918"/>
              <a:gd name="connsiteY1" fmla="*/ 763100 h 842371"/>
              <a:gd name="connsiteX2" fmla="*/ 1178477 w 1218918"/>
              <a:gd name="connsiteY2" fmla="*/ 606951 h 842371"/>
              <a:gd name="connsiteX3" fmla="*/ 1173626 w 1218918"/>
              <a:gd name="connsiteY3" fmla="*/ 139266 h 842371"/>
              <a:gd name="connsiteX4" fmla="*/ 976395 w 1218918"/>
              <a:gd name="connsiteY4" fmla="*/ 9107 h 842371"/>
              <a:gd name="connsiteX5" fmla="*/ 246714 w 1218918"/>
              <a:gd name="connsiteY5" fmla="*/ 97247 h 842371"/>
              <a:gd name="connsiteX6" fmla="*/ 18891 w 1218918"/>
              <a:gd name="connsiteY6" fmla="*/ 557918 h 842371"/>
              <a:gd name="connsiteX7" fmla="*/ 547562 w 1218918"/>
              <a:gd name="connsiteY7" fmla="*/ 720579 h 842371"/>
              <a:gd name="connsiteX8" fmla="*/ 628446 w 1218918"/>
              <a:gd name="connsiteY8" fmla="*/ 842371 h 842371"/>
              <a:gd name="connsiteX0" fmla="*/ 628446 w 1223727"/>
              <a:gd name="connsiteY0" fmla="*/ 842371 h 842371"/>
              <a:gd name="connsiteX1" fmla="*/ 820851 w 1223727"/>
              <a:gd name="connsiteY1" fmla="*/ 763100 h 842371"/>
              <a:gd name="connsiteX2" fmla="*/ 1178477 w 1223727"/>
              <a:gd name="connsiteY2" fmla="*/ 606951 h 842371"/>
              <a:gd name="connsiteX3" fmla="*/ 1173626 w 1223727"/>
              <a:gd name="connsiteY3" fmla="*/ 139266 h 842371"/>
              <a:gd name="connsiteX4" fmla="*/ 976395 w 1223727"/>
              <a:gd name="connsiteY4" fmla="*/ 9107 h 842371"/>
              <a:gd name="connsiteX5" fmla="*/ 246714 w 1223727"/>
              <a:gd name="connsiteY5" fmla="*/ 97247 h 842371"/>
              <a:gd name="connsiteX6" fmla="*/ 18891 w 1223727"/>
              <a:gd name="connsiteY6" fmla="*/ 557918 h 842371"/>
              <a:gd name="connsiteX7" fmla="*/ 547562 w 1223727"/>
              <a:gd name="connsiteY7" fmla="*/ 720579 h 842371"/>
              <a:gd name="connsiteX8" fmla="*/ 628446 w 1223727"/>
              <a:gd name="connsiteY8" fmla="*/ 842371 h 842371"/>
              <a:gd name="connsiteX0" fmla="*/ 628446 w 1232687"/>
              <a:gd name="connsiteY0" fmla="*/ 842371 h 842371"/>
              <a:gd name="connsiteX1" fmla="*/ 820851 w 1232687"/>
              <a:gd name="connsiteY1" fmla="*/ 763100 h 842371"/>
              <a:gd name="connsiteX2" fmla="*/ 1178477 w 1232687"/>
              <a:gd name="connsiteY2" fmla="*/ 606951 h 842371"/>
              <a:gd name="connsiteX3" fmla="*/ 1188606 w 1232687"/>
              <a:gd name="connsiteY3" fmla="*/ 158133 h 842371"/>
              <a:gd name="connsiteX4" fmla="*/ 976395 w 1232687"/>
              <a:gd name="connsiteY4" fmla="*/ 9107 h 842371"/>
              <a:gd name="connsiteX5" fmla="*/ 246714 w 1232687"/>
              <a:gd name="connsiteY5" fmla="*/ 97247 h 842371"/>
              <a:gd name="connsiteX6" fmla="*/ 18891 w 1232687"/>
              <a:gd name="connsiteY6" fmla="*/ 557918 h 842371"/>
              <a:gd name="connsiteX7" fmla="*/ 547562 w 1232687"/>
              <a:gd name="connsiteY7" fmla="*/ 720579 h 842371"/>
              <a:gd name="connsiteX8" fmla="*/ 628446 w 1232687"/>
              <a:gd name="connsiteY8" fmla="*/ 842371 h 842371"/>
              <a:gd name="connsiteX0" fmla="*/ 628446 w 1238631"/>
              <a:gd name="connsiteY0" fmla="*/ 842371 h 842371"/>
              <a:gd name="connsiteX1" fmla="*/ 820851 w 1238631"/>
              <a:gd name="connsiteY1" fmla="*/ 763100 h 842371"/>
              <a:gd name="connsiteX2" fmla="*/ 1178477 w 1238631"/>
              <a:gd name="connsiteY2" fmla="*/ 606951 h 842371"/>
              <a:gd name="connsiteX3" fmla="*/ 1197715 w 1238631"/>
              <a:gd name="connsiteY3" fmla="*/ 163763 h 842371"/>
              <a:gd name="connsiteX4" fmla="*/ 976395 w 1238631"/>
              <a:gd name="connsiteY4" fmla="*/ 9107 h 842371"/>
              <a:gd name="connsiteX5" fmla="*/ 246714 w 1238631"/>
              <a:gd name="connsiteY5" fmla="*/ 97247 h 842371"/>
              <a:gd name="connsiteX6" fmla="*/ 18891 w 1238631"/>
              <a:gd name="connsiteY6" fmla="*/ 557918 h 842371"/>
              <a:gd name="connsiteX7" fmla="*/ 547562 w 1238631"/>
              <a:gd name="connsiteY7" fmla="*/ 720579 h 842371"/>
              <a:gd name="connsiteX8" fmla="*/ 628446 w 1238631"/>
              <a:gd name="connsiteY8" fmla="*/ 842371 h 842371"/>
              <a:gd name="connsiteX0" fmla="*/ 632386 w 1242571"/>
              <a:gd name="connsiteY0" fmla="*/ 846766 h 846766"/>
              <a:gd name="connsiteX1" fmla="*/ 824791 w 1242571"/>
              <a:gd name="connsiteY1" fmla="*/ 767495 h 846766"/>
              <a:gd name="connsiteX2" fmla="*/ 1182417 w 1242571"/>
              <a:gd name="connsiteY2" fmla="*/ 611346 h 846766"/>
              <a:gd name="connsiteX3" fmla="*/ 1201655 w 1242571"/>
              <a:gd name="connsiteY3" fmla="*/ 168158 h 846766"/>
              <a:gd name="connsiteX4" fmla="*/ 980335 w 1242571"/>
              <a:gd name="connsiteY4" fmla="*/ 13502 h 846766"/>
              <a:gd name="connsiteX5" fmla="*/ 250654 w 1242571"/>
              <a:gd name="connsiteY5" fmla="*/ 101642 h 846766"/>
              <a:gd name="connsiteX6" fmla="*/ 22831 w 1242571"/>
              <a:gd name="connsiteY6" fmla="*/ 562313 h 846766"/>
              <a:gd name="connsiteX7" fmla="*/ 551502 w 1242571"/>
              <a:gd name="connsiteY7" fmla="*/ 724974 h 846766"/>
              <a:gd name="connsiteX8" fmla="*/ 632386 w 1242571"/>
              <a:gd name="connsiteY8" fmla="*/ 846766 h 846766"/>
              <a:gd name="connsiteX0" fmla="*/ 633056 w 1243241"/>
              <a:gd name="connsiteY0" fmla="*/ 846832 h 846832"/>
              <a:gd name="connsiteX1" fmla="*/ 825461 w 1243241"/>
              <a:gd name="connsiteY1" fmla="*/ 767561 h 846832"/>
              <a:gd name="connsiteX2" fmla="*/ 1183087 w 1243241"/>
              <a:gd name="connsiteY2" fmla="*/ 611412 h 846832"/>
              <a:gd name="connsiteX3" fmla="*/ 1202325 w 1243241"/>
              <a:gd name="connsiteY3" fmla="*/ 168224 h 846832"/>
              <a:gd name="connsiteX4" fmla="*/ 981005 w 1243241"/>
              <a:gd name="connsiteY4" fmla="*/ 13568 h 846832"/>
              <a:gd name="connsiteX5" fmla="*/ 245994 w 1243241"/>
              <a:gd name="connsiteY5" fmla="*/ 86692 h 846832"/>
              <a:gd name="connsiteX6" fmla="*/ 23501 w 1243241"/>
              <a:gd name="connsiteY6" fmla="*/ 562379 h 846832"/>
              <a:gd name="connsiteX7" fmla="*/ 552172 w 1243241"/>
              <a:gd name="connsiteY7" fmla="*/ 725040 h 846832"/>
              <a:gd name="connsiteX8" fmla="*/ 633056 w 1243241"/>
              <a:gd name="connsiteY8" fmla="*/ 846832 h 846832"/>
              <a:gd name="connsiteX0" fmla="*/ 633056 w 1243241"/>
              <a:gd name="connsiteY0" fmla="*/ 848503 h 848503"/>
              <a:gd name="connsiteX1" fmla="*/ 825461 w 1243241"/>
              <a:gd name="connsiteY1" fmla="*/ 769232 h 848503"/>
              <a:gd name="connsiteX2" fmla="*/ 1183087 w 1243241"/>
              <a:gd name="connsiteY2" fmla="*/ 613083 h 848503"/>
              <a:gd name="connsiteX3" fmla="*/ 1202325 w 1243241"/>
              <a:gd name="connsiteY3" fmla="*/ 169895 h 848503"/>
              <a:gd name="connsiteX4" fmla="*/ 981005 w 1243241"/>
              <a:gd name="connsiteY4" fmla="*/ 15239 h 848503"/>
              <a:gd name="connsiteX5" fmla="*/ 245994 w 1243241"/>
              <a:gd name="connsiteY5" fmla="*/ 88363 h 848503"/>
              <a:gd name="connsiteX6" fmla="*/ 23501 w 1243241"/>
              <a:gd name="connsiteY6" fmla="*/ 564050 h 848503"/>
              <a:gd name="connsiteX7" fmla="*/ 552172 w 1243241"/>
              <a:gd name="connsiteY7" fmla="*/ 726711 h 848503"/>
              <a:gd name="connsiteX8" fmla="*/ 633056 w 1243241"/>
              <a:gd name="connsiteY8" fmla="*/ 848503 h 848503"/>
              <a:gd name="connsiteX0" fmla="*/ 633056 w 1243241"/>
              <a:gd name="connsiteY0" fmla="*/ 852489 h 852489"/>
              <a:gd name="connsiteX1" fmla="*/ 825461 w 1243241"/>
              <a:gd name="connsiteY1" fmla="*/ 773218 h 852489"/>
              <a:gd name="connsiteX2" fmla="*/ 1183087 w 1243241"/>
              <a:gd name="connsiteY2" fmla="*/ 617069 h 852489"/>
              <a:gd name="connsiteX3" fmla="*/ 1202325 w 1243241"/>
              <a:gd name="connsiteY3" fmla="*/ 173881 h 852489"/>
              <a:gd name="connsiteX4" fmla="*/ 981005 w 1243241"/>
              <a:gd name="connsiteY4" fmla="*/ 19225 h 852489"/>
              <a:gd name="connsiteX5" fmla="*/ 245994 w 1243241"/>
              <a:gd name="connsiteY5" fmla="*/ 92349 h 852489"/>
              <a:gd name="connsiteX6" fmla="*/ 23501 w 1243241"/>
              <a:gd name="connsiteY6" fmla="*/ 568036 h 852489"/>
              <a:gd name="connsiteX7" fmla="*/ 552172 w 1243241"/>
              <a:gd name="connsiteY7" fmla="*/ 730697 h 852489"/>
              <a:gd name="connsiteX8" fmla="*/ 633056 w 1243241"/>
              <a:gd name="connsiteY8" fmla="*/ 852489 h 852489"/>
              <a:gd name="connsiteX0" fmla="*/ 633056 w 1238870"/>
              <a:gd name="connsiteY0" fmla="*/ 852489 h 852489"/>
              <a:gd name="connsiteX1" fmla="*/ 825461 w 1238870"/>
              <a:gd name="connsiteY1" fmla="*/ 773218 h 852489"/>
              <a:gd name="connsiteX2" fmla="*/ 1183087 w 1238870"/>
              <a:gd name="connsiteY2" fmla="*/ 617069 h 852489"/>
              <a:gd name="connsiteX3" fmla="*/ 1202325 w 1238870"/>
              <a:gd name="connsiteY3" fmla="*/ 173881 h 852489"/>
              <a:gd name="connsiteX4" fmla="*/ 981005 w 1238870"/>
              <a:gd name="connsiteY4" fmla="*/ 19225 h 852489"/>
              <a:gd name="connsiteX5" fmla="*/ 245994 w 1238870"/>
              <a:gd name="connsiteY5" fmla="*/ 92349 h 852489"/>
              <a:gd name="connsiteX6" fmla="*/ 23501 w 1238870"/>
              <a:gd name="connsiteY6" fmla="*/ 568036 h 852489"/>
              <a:gd name="connsiteX7" fmla="*/ 552172 w 1238870"/>
              <a:gd name="connsiteY7" fmla="*/ 730697 h 852489"/>
              <a:gd name="connsiteX8" fmla="*/ 633056 w 1238870"/>
              <a:gd name="connsiteY8" fmla="*/ 852489 h 852489"/>
              <a:gd name="connsiteX0" fmla="*/ 633056 w 1237972"/>
              <a:gd name="connsiteY0" fmla="*/ 852489 h 852489"/>
              <a:gd name="connsiteX1" fmla="*/ 825461 w 1237972"/>
              <a:gd name="connsiteY1" fmla="*/ 773218 h 852489"/>
              <a:gd name="connsiteX2" fmla="*/ 1183087 w 1237972"/>
              <a:gd name="connsiteY2" fmla="*/ 617069 h 852489"/>
              <a:gd name="connsiteX3" fmla="*/ 1202325 w 1237972"/>
              <a:gd name="connsiteY3" fmla="*/ 173881 h 852489"/>
              <a:gd name="connsiteX4" fmla="*/ 981005 w 1237972"/>
              <a:gd name="connsiteY4" fmla="*/ 19225 h 852489"/>
              <a:gd name="connsiteX5" fmla="*/ 245994 w 1237972"/>
              <a:gd name="connsiteY5" fmla="*/ 92349 h 852489"/>
              <a:gd name="connsiteX6" fmla="*/ 23501 w 1237972"/>
              <a:gd name="connsiteY6" fmla="*/ 568036 h 852489"/>
              <a:gd name="connsiteX7" fmla="*/ 552172 w 1237972"/>
              <a:gd name="connsiteY7" fmla="*/ 730697 h 852489"/>
              <a:gd name="connsiteX8" fmla="*/ 633056 w 1237972"/>
              <a:gd name="connsiteY8" fmla="*/ 852489 h 852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solidFill>
            <a:schemeClr val="bg1"/>
          </a:solidFill>
          <a:ln w="19050"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D415F49B-3CBC-46CF-AFB5-988852D0479E}"/>
              </a:ext>
            </a:extLst>
          </p:cNvPr>
          <p:cNvSpPr/>
          <p:nvPr/>
        </p:nvSpPr>
        <p:spPr>
          <a:xfrm rot="21133683" flipH="1">
            <a:off x="1010574" y="456230"/>
            <a:ext cx="9378187" cy="5238589"/>
          </a:xfrm>
          <a:custGeom>
            <a:avLst/>
            <a:gdLst>
              <a:gd name="connsiteX0" fmla="*/ 628580 w 1248448"/>
              <a:gd name="connsiteY0" fmla="*/ 873029 h 873038"/>
              <a:gd name="connsiteX1" fmla="*/ 820985 w 1248448"/>
              <a:gd name="connsiteY1" fmla="*/ 803115 h 873038"/>
              <a:gd name="connsiteX2" fmla="*/ 1179791 w 1248448"/>
              <a:gd name="connsiteY2" fmla="*/ 630332 h 873038"/>
              <a:gd name="connsiteX3" fmla="*/ 1178744 w 1248448"/>
              <a:gd name="connsiteY3" fmla="*/ 192753 h 873038"/>
              <a:gd name="connsiteX4" fmla="*/ 459416 w 1248448"/>
              <a:gd name="connsiteY4" fmla="*/ 32447 h 873038"/>
              <a:gd name="connsiteX5" fmla="*/ 7264 w 1248448"/>
              <a:gd name="connsiteY5" fmla="*/ 595184 h 873038"/>
              <a:gd name="connsiteX6" fmla="*/ 545617 w 1248448"/>
              <a:gd name="connsiteY6" fmla="*/ 737202 h 873038"/>
              <a:gd name="connsiteX7" fmla="*/ 628580 w 1248448"/>
              <a:gd name="connsiteY7" fmla="*/ 873029 h 873038"/>
              <a:gd name="connsiteX0" fmla="*/ 628618 w 1248446"/>
              <a:gd name="connsiteY0" fmla="*/ 873038 h 873038"/>
              <a:gd name="connsiteX1" fmla="*/ 821023 w 1248446"/>
              <a:gd name="connsiteY1" fmla="*/ 803124 h 873038"/>
              <a:gd name="connsiteX2" fmla="*/ 1179829 w 1248446"/>
              <a:gd name="connsiteY2" fmla="*/ 630341 h 873038"/>
              <a:gd name="connsiteX3" fmla="*/ 1178782 w 1248446"/>
              <a:gd name="connsiteY3" fmla="*/ 192762 h 873038"/>
              <a:gd name="connsiteX4" fmla="*/ 459454 w 1248446"/>
              <a:gd name="connsiteY4" fmla="*/ 32456 h 873038"/>
              <a:gd name="connsiteX5" fmla="*/ 7302 w 1248446"/>
              <a:gd name="connsiteY5" fmla="*/ 595193 h 873038"/>
              <a:gd name="connsiteX6" fmla="*/ 547734 w 1248446"/>
              <a:gd name="connsiteY6" fmla="*/ 751246 h 873038"/>
              <a:gd name="connsiteX7" fmla="*/ 628618 w 1248446"/>
              <a:gd name="connsiteY7" fmla="*/ 873038 h 873038"/>
              <a:gd name="connsiteX0" fmla="*/ 635867 w 1255695"/>
              <a:gd name="connsiteY0" fmla="*/ 873038 h 873038"/>
              <a:gd name="connsiteX1" fmla="*/ 828272 w 1255695"/>
              <a:gd name="connsiteY1" fmla="*/ 803124 h 873038"/>
              <a:gd name="connsiteX2" fmla="*/ 1187078 w 1255695"/>
              <a:gd name="connsiteY2" fmla="*/ 630341 h 873038"/>
              <a:gd name="connsiteX3" fmla="*/ 1186031 w 1255695"/>
              <a:gd name="connsiteY3" fmla="*/ 192762 h 873038"/>
              <a:gd name="connsiteX4" fmla="*/ 466703 w 1255695"/>
              <a:gd name="connsiteY4" fmla="*/ 32456 h 873038"/>
              <a:gd name="connsiteX5" fmla="*/ 14551 w 1255695"/>
              <a:gd name="connsiteY5" fmla="*/ 595193 h 873038"/>
              <a:gd name="connsiteX6" fmla="*/ 554983 w 1255695"/>
              <a:gd name="connsiteY6" fmla="*/ 751246 h 873038"/>
              <a:gd name="connsiteX7" fmla="*/ 635867 w 1255695"/>
              <a:gd name="connsiteY7" fmla="*/ 873038 h 873038"/>
              <a:gd name="connsiteX0" fmla="*/ 635867 w 1255695"/>
              <a:gd name="connsiteY0" fmla="*/ 873038 h 873038"/>
              <a:gd name="connsiteX1" fmla="*/ 828272 w 1255695"/>
              <a:gd name="connsiteY1" fmla="*/ 803124 h 873038"/>
              <a:gd name="connsiteX2" fmla="*/ 1187078 w 1255695"/>
              <a:gd name="connsiteY2" fmla="*/ 630341 h 873038"/>
              <a:gd name="connsiteX3" fmla="*/ 1186031 w 1255695"/>
              <a:gd name="connsiteY3" fmla="*/ 192762 h 873038"/>
              <a:gd name="connsiteX4" fmla="*/ 466703 w 1255695"/>
              <a:gd name="connsiteY4" fmla="*/ 32456 h 873038"/>
              <a:gd name="connsiteX5" fmla="*/ 14551 w 1255695"/>
              <a:gd name="connsiteY5" fmla="*/ 595193 h 873038"/>
              <a:gd name="connsiteX6" fmla="*/ 554983 w 1255695"/>
              <a:gd name="connsiteY6" fmla="*/ 751246 h 873038"/>
              <a:gd name="connsiteX7" fmla="*/ 635867 w 1255695"/>
              <a:gd name="connsiteY7" fmla="*/ 873038 h 873038"/>
              <a:gd name="connsiteX0" fmla="*/ 635867 w 1249939"/>
              <a:gd name="connsiteY0" fmla="*/ 873038 h 873038"/>
              <a:gd name="connsiteX1" fmla="*/ 828272 w 1249939"/>
              <a:gd name="connsiteY1" fmla="*/ 793767 h 873038"/>
              <a:gd name="connsiteX2" fmla="*/ 1187078 w 1249939"/>
              <a:gd name="connsiteY2" fmla="*/ 630341 h 873038"/>
              <a:gd name="connsiteX3" fmla="*/ 1186031 w 1249939"/>
              <a:gd name="connsiteY3" fmla="*/ 192762 h 873038"/>
              <a:gd name="connsiteX4" fmla="*/ 466703 w 1249939"/>
              <a:gd name="connsiteY4" fmla="*/ 32456 h 873038"/>
              <a:gd name="connsiteX5" fmla="*/ 14551 w 1249939"/>
              <a:gd name="connsiteY5" fmla="*/ 595193 h 873038"/>
              <a:gd name="connsiteX6" fmla="*/ 554983 w 1249939"/>
              <a:gd name="connsiteY6" fmla="*/ 751246 h 873038"/>
              <a:gd name="connsiteX7" fmla="*/ 635867 w 1249939"/>
              <a:gd name="connsiteY7" fmla="*/ 873038 h 873038"/>
              <a:gd name="connsiteX0" fmla="*/ 615218 w 1229290"/>
              <a:gd name="connsiteY0" fmla="*/ 861281 h 861281"/>
              <a:gd name="connsiteX1" fmla="*/ 807623 w 1229290"/>
              <a:gd name="connsiteY1" fmla="*/ 782010 h 861281"/>
              <a:gd name="connsiteX2" fmla="*/ 1166429 w 1229290"/>
              <a:gd name="connsiteY2" fmla="*/ 618584 h 861281"/>
              <a:gd name="connsiteX3" fmla="*/ 1165382 w 1229290"/>
              <a:gd name="connsiteY3" fmla="*/ 181005 h 861281"/>
              <a:gd name="connsiteX4" fmla="*/ 446054 w 1229290"/>
              <a:gd name="connsiteY4" fmla="*/ 20699 h 861281"/>
              <a:gd name="connsiteX5" fmla="*/ 5663 w 1229290"/>
              <a:gd name="connsiteY5" fmla="*/ 576828 h 861281"/>
              <a:gd name="connsiteX6" fmla="*/ 534334 w 1229290"/>
              <a:gd name="connsiteY6" fmla="*/ 739489 h 861281"/>
              <a:gd name="connsiteX7" fmla="*/ 615218 w 1229290"/>
              <a:gd name="connsiteY7" fmla="*/ 861281 h 861281"/>
              <a:gd name="connsiteX0" fmla="*/ 619617 w 1233689"/>
              <a:gd name="connsiteY0" fmla="*/ 861281 h 861281"/>
              <a:gd name="connsiteX1" fmla="*/ 812022 w 1233689"/>
              <a:gd name="connsiteY1" fmla="*/ 782010 h 861281"/>
              <a:gd name="connsiteX2" fmla="*/ 1170828 w 1233689"/>
              <a:gd name="connsiteY2" fmla="*/ 618584 h 861281"/>
              <a:gd name="connsiteX3" fmla="*/ 1169781 w 1233689"/>
              <a:gd name="connsiteY3" fmla="*/ 181005 h 861281"/>
              <a:gd name="connsiteX4" fmla="*/ 450453 w 1233689"/>
              <a:gd name="connsiteY4" fmla="*/ 20699 h 861281"/>
              <a:gd name="connsiteX5" fmla="*/ 10062 w 1233689"/>
              <a:gd name="connsiteY5" fmla="*/ 576828 h 861281"/>
              <a:gd name="connsiteX6" fmla="*/ 538733 w 1233689"/>
              <a:gd name="connsiteY6" fmla="*/ 739489 h 861281"/>
              <a:gd name="connsiteX7" fmla="*/ 619617 w 1233689"/>
              <a:gd name="connsiteY7" fmla="*/ 861281 h 861281"/>
              <a:gd name="connsiteX0" fmla="*/ 619579 w 1239236"/>
              <a:gd name="connsiteY0" fmla="*/ 863398 h 863398"/>
              <a:gd name="connsiteX1" fmla="*/ 811984 w 1239236"/>
              <a:gd name="connsiteY1" fmla="*/ 784127 h 863398"/>
              <a:gd name="connsiteX2" fmla="*/ 1170790 w 1239236"/>
              <a:gd name="connsiteY2" fmla="*/ 620701 h 863398"/>
              <a:gd name="connsiteX3" fmla="*/ 1169743 w 1239236"/>
              <a:gd name="connsiteY3" fmla="*/ 183122 h 863398"/>
              <a:gd name="connsiteX4" fmla="*/ 451887 w 1239236"/>
              <a:gd name="connsiteY4" fmla="*/ 17855 h 863398"/>
              <a:gd name="connsiteX5" fmla="*/ 10024 w 1239236"/>
              <a:gd name="connsiteY5" fmla="*/ 578945 h 863398"/>
              <a:gd name="connsiteX6" fmla="*/ 538695 w 1239236"/>
              <a:gd name="connsiteY6" fmla="*/ 741606 h 863398"/>
              <a:gd name="connsiteX7" fmla="*/ 619579 w 1239236"/>
              <a:gd name="connsiteY7" fmla="*/ 863398 h 863398"/>
              <a:gd name="connsiteX0" fmla="*/ 623569 w 1243226"/>
              <a:gd name="connsiteY0" fmla="*/ 870437 h 870437"/>
              <a:gd name="connsiteX1" fmla="*/ 815974 w 1243226"/>
              <a:gd name="connsiteY1" fmla="*/ 791166 h 870437"/>
              <a:gd name="connsiteX2" fmla="*/ 1174780 w 1243226"/>
              <a:gd name="connsiteY2" fmla="*/ 627740 h 870437"/>
              <a:gd name="connsiteX3" fmla="*/ 1173733 w 1243226"/>
              <a:gd name="connsiteY3" fmla="*/ 190161 h 870437"/>
              <a:gd name="connsiteX4" fmla="*/ 455877 w 1243226"/>
              <a:gd name="connsiteY4" fmla="*/ 24894 h 870437"/>
              <a:gd name="connsiteX5" fmla="*/ 14014 w 1243226"/>
              <a:gd name="connsiteY5" fmla="*/ 585984 h 870437"/>
              <a:gd name="connsiteX6" fmla="*/ 542685 w 1243226"/>
              <a:gd name="connsiteY6" fmla="*/ 748645 h 870437"/>
              <a:gd name="connsiteX7" fmla="*/ 623569 w 1243226"/>
              <a:gd name="connsiteY7" fmla="*/ 870437 h 870437"/>
              <a:gd name="connsiteX0" fmla="*/ 624861 w 1244518"/>
              <a:gd name="connsiteY0" fmla="*/ 869274 h 869274"/>
              <a:gd name="connsiteX1" fmla="*/ 817266 w 1244518"/>
              <a:gd name="connsiteY1" fmla="*/ 790003 h 869274"/>
              <a:gd name="connsiteX2" fmla="*/ 1176072 w 1244518"/>
              <a:gd name="connsiteY2" fmla="*/ 626577 h 869274"/>
              <a:gd name="connsiteX3" fmla="*/ 1175025 w 1244518"/>
              <a:gd name="connsiteY3" fmla="*/ 188998 h 869274"/>
              <a:gd name="connsiteX4" fmla="*/ 457169 w 1244518"/>
              <a:gd name="connsiteY4" fmla="*/ 23731 h 869274"/>
              <a:gd name="connsiteX5" fmla="*/ 15306 w 1244518"/>
              <a:gd name="connsiteY5" fmla="*/ 584821 h 869274"/>
              <a:gd name="connsiteX6" fmla="*/ 543977 w 1244518"/>
              <a:gd name="connsiteY6" fmla="*/ 747482 h 869274"/>
              <a:gd name="connsiteX7" fmla="*/ 624861 w 1244518"/>
              <a:gd name="connsiteY7" fmla="*/ 869274 h 869274"/>
              <a:gd name="connsiteX0" fmla="*/ 619558 w 1235941"/>
              <a:gd name="connsiteY0" fmla="*/ 867295 h 867295"/>
              <a:gd name="connsiteX1" fmla="*/ 811963 w 1235941"/>
              <a:gd name="connsiteY1" fmla="*/ 788024 h 867295"/>
              <a:gd name="connsiteX2" fmla="*/ 1170769 w 1235941"/>
              <a:gd name="connsiteY2" fmla="*/ 624598 h 867295"/>
              <a:gd name="connsiteX3" fmla="*/ 1164738 w 1235941"/>
              <a:gd name="connsiteY3" fmla="*/ 164190 h 867295"/>
              <a:gd name="connsiteX4" fmla="*/ 451866 w 1235941"/>
              <a:gd name="connsiteY4" fmla="*/ 21752 h 867295"/>
              <a:gd name="connsiteX5" fmla="*/ 10003 w 1235941"/>
              <a:gd name="connsiteY5" fmla="*/ 582842 h 867295"/>
              <a:gd name="connsiteX6" fmla="*/ 538674 w 1235941"/>
              <a:gd name="connsiteY6" fmla="*/ 745503 h 867295"/>
              <a:gd name="connsiteX7" fmla="*/ 619558 w 1235941"/>
              <a:gd name="connsiteY7" fmla="*/ 867295 h 867295"/>
              <a:gd name="connsiteX0" fmla="*/ 622435 w 1238818"/>
              <a:gd name="connsiteY0" fmla="*/ 868328 h 868328"/>
              <a:gd name="connsiteX1" fmla="*/ 814840 w 1238818"/>
              <a:gd name="connsiteY1" fmla="*/ 789057 h 868328"/>
              <a:gd name="connsiteX2" fmla="*/ 1173646 w 1238818"/>
              <a:gd name="connsiteY2" fmla="*/ 625631 h 868328"/>
              <a:gd name="connsiteX3" fmla="*/ 1167615 w 1238818"/>
              <a:gd name="connsiteY3" fmla="*/ 165223 h 868328"/>
              <a:gd name="connsiteX4" fmla="*/ 454743 w 1238818"/>
              <a:gd name="connsiteY4" fmla="*/ 22785 h 868328"/>
              <a:gd name="connsiteX5" fmla="*/ 12880 w 1238818"/>
              <a:gd name="connsiteY5" fmla="*/ 583875 h 868328"/>
              <a:gd name="connsiteX6" fmla="*/ 541551 w 1238818"/>
              <a:gd name="connsiteY6" fmla="*/ 746536 h 868328"/>
              <a:gd name="connsiteX7" fmla="*/ 622435 w 1238818"/>
              <a:gd name="connsiteY7" fmla="*/ 868328 h 868328"/>
              <a:gd name="connsiteX0" fmla="*/ 618931 w 1201319"/>
              <a:gd name="connsiteY0" fmla="*/ 879992 h 879992"/>
              <a:gd name="connsiteX1" fmla="*/ 811336 w 1201319"/>
              <a:gd name="connsiteY1" fmla="*/ 800721 h 879992"/>
              <a:gd name="connsiteX2" fmla="*/ 1170142 w 1201319"/>
              <a:gd name="connsiteY2" fmla="*/ 637295 h 879992"/>
              <a:gd name="connsiteX3" fmla="*/ 1164111 w 1201319"/>
              <a:gd name="connsiteY3" fmla="*/ 176887 h 879992"/>
              <a:gd name="connsiteX4" fmla="*/ 1005959 w 1201319"/>
              <a:gd name="connsiteY4" fmla="*/ 73552 h 879992"/>
              <a:gd name="connsiteX5" fmla="*/ 451239 w 1201319"/>
              <a:gd name="connsiteY5" fmla="*/ 34449 h 879992"/>
              <a:gd name="connsiteX6" fmla="*/ 9376 w 1201319"/>
              <a:gd name="connsiteY6" fmla="*/ 595539 h 879992"/>
              <a:gd name="connsiteX7" fmla="*/ 538047 w 1201319"/>
              <a:gd name="connsiteY7" fmla="*/ 758200 h 879992"/>
              <a:gd name="connsiteX8" fmla="*/ 618931 w 1201319"/>
              <a:gd name="connsiteY8" fmla="*/ 879992 h 879992"/>
              <a:gd name="connsiteX0" fmla="*/ 618931 w 1214866"/>
              <a:gd name="connsiteY0" fmla="*/ 879992 h 879992"/>
              <a:gd name="connsiteX1" fmla="*/ 811336 w 1214866"/>
              <a:gd name="connsiteY1" fmla="*/ 800721 h 879992"/>
              <a:gd name="connsiteX2" fmla="*/ 1170142 w 1214866"/>
              <a:gd name="connsiteY2" fmla="*/ 637295 h 879992"/>
              <a:gd name="connsiteX3" fmla="*/ 1164111 w 1214866"/>
              <a:gd name="connsiteY3" fmla="*/ 176887 h 879992"/>
              <a:gd name="connsiteX4" fmla="*/ 1005959 w 1214866"/>
              <a:gd name="connsiteY4" fmla="*/ 73552 h 879992"/>
              <a:gd name="connsiteX5" fmla="*/ 451239 w 1214866"/>
              <a:gd name="connsiteY5" fmla="*/ 34449 h 879992"/>
              <a:gd name="connsiteX6" fmla="*/ 9376 w 1214866"/>
              <a:gd name="connsiteY6" fmla="*/ 595539 h 879992"/>
              <a:gd name="connsiteX7" fmla="*/ 538047 w 1214866"/>
              <a:gd name="connsiteY7" fmla="*/ 758200 h 879992"/>
              <a:gd name="connsiteX8" fmla="*/ 618931 w 1214866"/>
              <a:gd name="connsiteY8" fmla="*/ 879992 h 879992"/>
              <a:gd name="connsiteX0" fmla="*/ 618871 w 1202016"/>
              <a:gd name="connsiteY0" fmla="*/ 888796 h 888796"/>
              <a:gd name="connsiteX1" fmla="*/ 811276 w 1202016"/>
              <a:gd name="connsiteY1" fmla="*/ 809525 h 888796"/>
              <a:gd name="connsiteX2" fmla="*/ 1170082 w 1202016"/>
              <a:gd name="connsiteY2" fmla="*/ 646099 h 888796"/>
              <a:gd name="connsiteX3" fmla="*/ 1164051 w 1202016"/>
              <a:gd name="connsiteY3" fmla="*/ 185691 h 888796"/>
              <a:gd name="connsiteX4" fmla="*/ 989748 w 1202016"/>
              <a:gd name="connsiteY4" fmla="*/ 54225 h 888796"/>
              <a:gd name="connsiteX5" fmla="*/ 451179 w 1202016"/>
              <a:gd name="connsiteY5" fmla="*/ 43253 h 888796"/>
              <a:gd name="connsiteX6" fmla="*/ 9316 w 1202016"/>
              <a:gd name="connsiteY6" fmla="*/ 604343 h 888796"/>
              <a:gd name="connsiteX7" fmla="*/ 537987 w 1202016"/>
              <a:gd name="connsiteY7" fmla="*/ 767004 h 888796"/>
              <a:gd name="connsiteX8" fmla="*/ 618871 w 1202016"/>
              <a:gd name="connsiteY8" fmla="*/ 888796 h 888796"/>
              <a:gd name="connsiteX0" fmla="*/ 618871 w 1202016"/>
              <a:gd name="connsiteY0" fmla="*/ 888796 h 888796"/>
              <a:gd name="connsiteX1" fmla="*/ 811276 w 1202016"/>
              <a:gd name="connsiteY1" fmla="*/ 809525 h 888796"/>
              <a:gd name="connsiteX2" fmla="*/ 1170082 w 1202016"/>
              <a:gd name="connsiteY2" fmla="*/ 646099 h 888796"/>
              <a:gd name="connsiteX3" fmla="*/ 1164051 w 1202016"/>
              <a:gd name="connsiteY3" fmla="*/ 185691 h 888796"/>
              <a:gd name="connsiteX4" fmla="*/ 989748 w 1202016"/>
              <a:gd name="connsiteY4" fmla="*/ 54225 h 888796"/>
              <a:gd name="connsiteX5" fmla="*/ 451179 w 1202016"/>
              <a:gd name="connsiteY5" fmla="*/ 43253 h 888796"/>
              <a:gd name="connsiteX6" fmla="*/ 9316 w 1202016"/>
              <a:gd name="connsiteY6" fmla="*/ 604343 h 888796"/>
              <a:gd name="connsiteX7" fmla="*/ 537987 w 1202016"/>
              <a:gd name="connsiteY7" fmla="*/ 767004 h 888796"/>
              <a:gd name="connsiteX8" fmla="*/ 618871 w 1202016"/>
              <a:gd name="connsiteY8" fmla="*/ 888796 h 888796"/>
              <a:gd name="connsiteX0" fmla="*/ 620039 w 1203184"/>
              <a:gd name="connsiteY0" fmla="*/ 874240 h 874240"/>
              <a:gd name="connsiteX1" fmla="*/ 812444 w 1203184"/>
              <a:gd name="connsiteY1" fmla="*/ 794969 h 874240"/>
              <a:gd name="connsiteX2" fmla="*/ 1171250 w 1203184"/>
              <a:gd name="connsiteY2" fmla="*/ 631543 h 874240"/>
              <a:gd name="connsiteX3" fmla="*/ 1165219 w 1203184"/>
              <a:gd name="connsiteY3" fmla="*/ 171135 h 874240"/>
              <a:gd name="connsiteX4" fmla="*/ 990916 w 1203184"/>
              <a:gd name="connsiteY4" fmla="*/ 39669 h 874240"/>
              <a:gd name="connsiteX5" fmla="*/ 406775 w 1203184"/>
              <a:gd name="connsiteY5" fmla="*/ 50168 h 874240"/>
              <a:gd name="connsiteX6" fmla="*/ 10484 w 1203184"/>
              <a:gd name="connsiteY6" fmla="*/ 589787 h 874240"/>
              <a:gd name="connsiteX7" fmla="*/ 539155 w 1203184"/>
              <a:gd name="connsiteY7" fmla="*/ 752448 h 874240"/>
              <a:gd name="connsiteX8" fmla="*/ 620039 w 1203184"/>
              <a:gd name="connsiteY8" fmla="*/ 874240 h 874240"/>
              <a:gd name="connsiteX0" fmla="*/ 620213 w 1203358"/>
              <a:gd name="connsiteY0" fmla="*/ 867642 h 867642"/>
              <a:gd name="connsiteX1" fmla="*/ 812618 w 1203358"/>
              <a:gd name="connsiteY1" fmla="*/ 788371 h 867642"/>
              <a:gd name="connsiteX2" fmla="*/ 1171424 w 1203358"/>
              <a:gd name="connsiteY2" fmla="*/ 624945 h 867642"/>
              <a:gd name="connsiteX3" fmla="*/ 1165393 w 1203358"/>
              <a:gd name="connsiteY3" fmla="*/ 164537 h 867642"/>
              <a:gd name="connsiteX4" fmla="*/ 991090 w 1203358"/>
              <a:gd name="connsiteY4" fmla="*/ 33071 h 867642"/>
              <a:gd name="connsiteX5" fmla="*/ 406949 w 1203358"/>
              <a:gd name="connsiteY5" fmla="*/ 43570 h 867642"/>
              <a:gd name="connsiteX6" fmla="*/ 10658 w 1203358"/>
              <a:gd name="connsiteY6" fmla="*/ 583189 h 867642"/>
              <a:gd name="connsiteX7" fmla="*/ 539329 w 1203358"/>
              <a:gd name="connsiteY7" fmla="*/ 745850 h 867642"/>
              <a:gd name="connsiteX8" fmla="*/ 620213 w 1203358"/>
              <a:gd name="connsiteY8" fmla="*/ 867642 h 867642"/>
              <a:gd name="connsiteX0" fmla="*/ 621220 w 1204365"/>
              <a:gd name="connsiteY0" fmla="*/ 864871 h 864871"/>
              <a:gd name="connsiteX1" fmla="*/ 813625 w 1204365"/>
              <a:gd name="connsiteY1" fmla="*/ 785600 h 864871"/>
              <a:gd name="connsiteX2" fmla="*/ 1172431 w 1204365"/>
              <a:gd name="connsiteY2" fmla="*/ 622174 h 864871"/>
              <a:gd name="connsiteX3" fmla="*/ 1166400 w 1204365"/>
              <a:gd name="connsiteY3" fmla="*/ 161766 h 864871"/>
              <a:gd name="connsiteX4" fmla="*/ 992097 w 1204365"/>
              <a:gd name="connsiteY4" fmla="*/ 30300 h 864871"/>
              <a:gd name="connsiteX5" fmla="*/ 407956 w 1204365"/>
              <a:gd name="connsiteY5" fmla="*/ 40799 h 864871"/>
              <a:gd name="connsiteX6" fmla="*/ 11665 w 1204365"/>
              <a:gd name="connsiteY6" fmla="*/ 580418 h 864871"/>
              <a:gd name="connsiteX7" fmla="*/ 540336 w 1204365"/>
              <a:gd name="connsiteY7" fmla="*/ 743079 h 864871"/>
              <a:gd name="connsiteX8" fmla="*/ 621220 w 1204365"/>
              <a:gd name="connsiteY8" fmla="*/ 864871 h 864871"/>
              <a:gd name="connsiteX0" fmla="*/ 619935 w 1204190"/>
              <a:gd name="connsiteY0" fmla="*/ 873669 h 873669"/>
              <a:gd name="connsiteX1" fmla="*/ 812340 w 1204190"/>
              <a:gd name="connsiteY1" fmla="*/ 794398 h 873669"/>
              <a:gd name="connsiteX2" fmla="*/ 1171146 w 1204190"/>
              <a:gd name="connsiteY2" fmla="*/ 630972 h 873669"/>
              <a:gd name="connsiteX3" fmla="*/ 1165115 w 1204190"/>
              <a:gd name="connsiteY3" fmla="*/ 170564 h 873669"/>
              <a:gd name="connsiteX4" fmla="*/ 967884 w 1204190"/>
              <a:gd name="connsiteY4" fmla="*/ 40405 h 873669"/>
              <a:gd name="connsiteX5" fmla="*/ 406671 w 1204190"/>
              <a:gd name="connsiteY5" fmla="*/ 49597 h 873669"/>
              <a:gd name="connsiteX6" fmla="*/ 10380 w 1204190"/>
              <a:gd name="connsiteY6" fmla="*/ 589216 h 873669"/>
              <a:gd name="connsiteX7" fmla="*/ 539051 w 1204190"/>
              <a:gd name="connsiteY7" fmla="*/ 751877 h 873669"/>
              <a:gd name="connsiteX8" fmla="*/ 619935 w 1204190"/>
              <a:gd name="connsiteY8" fmla="*/ 873669 h 873669"/>
              <a:gd name="connsiteX0" fmla="*/ 628446 w 1212701"/>
              <a:gd name="connsiteY0" fmla="*/ 842371 h 842371"/>
              <a:gd name="connsiteX1" fmla="*/ 820851 w 1212701"/>
              <a:gd name="connsiteY1" fmla="*/ 763100 h 842371"/>
              <a:gd name="connsiteX2" fmla="*/ 1179657 w 1212701"/>
              <a:gd name="connsiteY2" fmla="*/ 599674 h 842371"/>
              <a:gd name="connsiteX3" fmla="*/ 1173626 w 1212701"/>
              <a:gd name="connsiteY3" fmla="*/ 139266 h 842371"/>
              <a:gd name="connsiteX4" fmla="*/ 976395 w 1212701"/>
              <a:gd name="connsiteY4" fmla="*/ 9107 h 842371"/>
              <a:gd name="connsiteX5" fmla="*/ 246714 w 1212701"/>
              <a:gd name="connsiteY5" fmla="*/ 97247 h 842371"/>
              <a:gd name="connsiteX6" fmla="*/ 18891 w 1212701"/>
              <a:gd name="connsiteY6" fmla="*/ 557918 h 842371"/>
              <a:gd name="connsiteX7" fmla="*/ 547562 w 1212701"/>
              <a:gd name="connsiteY7" fmla="*/ 720579 h 842371"/>
              <a:gd name="connsiteX8" fmla="*/ 628446 w 1212701"/>
              <a:gd name="connsiteY8" fmla="*/ 842371 h 842371"/>
              <a:gd name="connsiteX0" fmla="*/ 628446 w 1211895"/>
              <a:gd name="connsiteY0" fmla="*/ 842371 h 842371"/>
              <a:gd name="connsiteX1" fmla="*/ 820851 w 1211895"/>
              <a:gd name="connsiteY1" fmla="*/ 763100 h 842371"/>
              <a:gd name="connsiteX2" fmla="*/ 1178477 w 1211895"/>
              <a:gd name="connsiteY2" fmla="*/ 606951 h 842371"/>
              <a:gd name="connsiteX3" fmla="*/ 1173626 w 1211895"/>
              <a:gd name="connsiteY3" fmla="*/ 139266 h 842371"/>
              <a:gd name="connsiteX4" fmla="*/ 976395 w 1211895"/>
              <a:gd name="connsiteY4" fmla="*/ 9107 h 842371"/>
              <a:gd name="connsiteX5" fmla="*/ 246714 w 1211895"/>
              <a:gd name="connsiteY5" fmla="*/ 97247 h 842371"/>
              <a:gd name="connsiteX6" fmla="*/ 18891 w 1211895"/>
              <a:gd name="connsiteY6" fmla="*/ 557918 h 842371"/>
              <a:gd name="connsiteX7" fmla="*/ 547562 w 1211895"/>
              <a:gd name="connsiteY7" fmla="*/ 720579 h 842371"/>
              <a:gd name="connsiteX8" fmla="*/ 628446 w 1211895"/>
              <a:gd name="connsiteY8" fmla="*/ 842371 h 842371"/>
              <a:gd name="connsiteX0" fmla="*/ 628446 w 1218918"/>
              <a:gd name="connsiteY0" fmla="*/ 842371 h 842371"/>
              <a:gd name="connsiteX1" fmla="*/ 820851 w 1218918"/>
              <a:gd name="connsiteY1" fmla="*/ 763100 h 842371"/>
              <a:gd name="connsiteX2" fmla="*/ 1178477 w 1218918"/>
              <a:gd name="connsiteY2" fmla="*/ 606951 h 842371"/>
              <a:gd name="connsiteX3" fmla="*/ 1173626 w 1218918"/>
              <a:gd name="connsiteY3" fmla="*/ 139266 h 842371"/>
              <a:gd name="connsiteX4" fmla="*/ 976395 w 1218918"/>
              <a:gd name="connsiteY4" fmla="*/ 9107 h 842371"/>
              <a:gd name="connsiteX5" fmla="*/ 246714 w 1218918"/>
              <a:gd name="connsiteY5" fmla="*/ 97247 h 842371"/>
              <a:gd name="connsiteX6" fmla="*/ 18891 w 1218918"/>
              <a:gd name="connsiteY6" fmla="*/ 557918 h 842371"/>
              <a:gd name="connsiteX7" fmla="*/ 547562 w 1218918"/>
              <a:gd name="connsiteY7" fmla="*/ 720579 h 842371"/>
              <a:gd name="connsiteX8" fmla="*/ 628446 w 1218918"/>
              <a:gd name="connsiteY8" fmla="*/ 842371 h 842371"/>
              <a:gd name="connsiteX0" fmla="*/ 628446 w 1223727"/>
              <a:gd name="connsiteY0" fmla="*/ 842371 h 842371"/>
              <a:gd name="connsiteX1" fmla="*/ 820851 w 1223727"/>
              <a:gd name="connsiteY1" fmla="*/ 763100 h 842371"/>
              <a:gd name="connsiteX2" fmla="*/ 1178477 w 1223727"/>
              <a:gd name="connsiteY2" fmla="*/ 606951 h 842371"/>
              <a:gd name="connsiteX3" fmla="*/ 1173626 w 1223727"/>
              <a:gd name="connsiteY3" fmla="*/ 139266 h 842371"/>
              <a:gd name="connsiteX4" fmla="*/ 976395 w 1223727"/>
              <a:gd name="connsiteY4" fmla="*/ 9107 h 842371"/>
              <a:gd name="connsiteX5" fmla="*/ 246714 w 1223727"/>
              <a:gd name="connsiteY5" fmla="*/ 97247 h 842371"/>
              <a:gd name="connsiteX6" fmla="*/ 18891 w 1223727"/>
              <a:gd name="connsiteY6" fmla="*/ 557918 h 842371"/>
              <a:gd name="connsiteX7" fmla="*/ 547562 w 1223727"/>
              <a:gd name="connsiteY7" fmla="*/ 720579 h 842371"/>
              <a:gd name="connsiteX8" fmla="*/ 628446 w 1223727"/>
              <a:gd name="connsiteY8" fmla="*/ 842371 h 842371"/>
              <a:gd name="connsiteX0" fmla="*/ 628446 w 1232687"/>
              <a:gd name="connsiteY0" fmla="*/ 842371 h 842371"/>
              <a:gd name="connsiteX1" fmla="*/ 820851 w 1232687"/>
              <a:gd name="connsiteY1" fmla="*/ 763100 h 842371"/>
              <a:gd name="connsiteX2" fmla="*/ 1178477 w 1232687"/>
              <a:gd name="connsiteY2" fmla="*/ 606951 h 842371"/>
              <a:gd name="connsiteX3" fmla="*/ 1188606 w 1232687"/>
              <a:gd name="connsiteY3" fmla="*/ 158133 h 842371"/>
              <a:gd name="connsiteX4" fmla="*/ 976395 w 1232687"/>
              <a:gd name="connsiteY4" fmla="*/ 9107 h 842371"/>
              <a:gd name="connsiteX5" fmla="*/ 246714 w 1232687"/>
              <a:gd name="connsiteY5" fmla="*/ 97247 h 842371"/>
              <a:gd name="connsiteX6" fmla="*/ 18891 w 1232687"/>
              <a:gd name="connsiteY6" fmla="*/ 557918 h 842371"/>
              <a:gd name="connsiteX7" fmla="*/ 547562 w 1232687"/>
              <a:gd name="connsiteY7" fmla="*/ 720579 h 842371"/>
              <a:gd name="connsiteX8" fmla="*/ 628446 w 1232687"/>
              <a:gd name="connsiteY8" fmla="*/ 842371 h 842371"/>
              <a:gd name="connsiteX0" fmla="*/ 628446 w 1238631"/>
              <a:gd name="connsiteY0" fmla="*/ 842371 h 842371"/>
              <a:gd name="connsiteX1" fmla="*/ 820851 w 1238631"/>
              <a:gd name="connsiteY1" fmla="*/ 763100 h 842371"/>
              <a:gd name="connsiteX2" fmla="*/ 1178477 w 1238631"/>
              <a:gd name="connsiteY2" fmla="*/ 606951 h 842371"/>
              <a:gd name="connsiteX3" fmla="*/ 1197715 w 1238631"/>
              <a:gd name="connsiteY3" fmla="*/ 163763 h 842371"/>
              <a:gd name="connsiteX4" fmla="*/ 976395 w 1238631"/>
              <a:gd name="connsiteY4" fmla="*/ 9107 h 842371"/>
              <a:gd name="connsiteX5" fmla="*/ 246714 w 1238631"/>
              <a:gd name="connsiteY5" fmla="*/ 97247 h 842371"/>
              <a:gd name="connsiteX6" fmla="*/ 18891 w 1238631"/>
              <a:gd name="connsiteY6" fmla="*/ 557918 h 842371"/>
              <a:gd name="connsiteX7" fmla="*/ 547562 w 1238631"/>
              <a:gd name="connsiteY7" fmla="*/ 720579 h 842371"/>
              <a:gd name="connsiteX8" fmla="*/ 628446 w 1238631"/>
              <a:gd name="connsiteY8" fmla="*/ 842371 h 842371"/>
              <a:gd name="connsiteX0" fmla="*/ 632386 w 1242571"/>
              <a:gd name="connsiteY0" fmla="*/ 846766 h 846766"/>
              <a:gd name="connsiteX1" fmla="*/ 824791 w 1242571"/>
              <a:gd name="connsiteY1" fmla="*/ 767495 h 846766"/>
              <a:gd name="connsiteX2" fmla="*/ 1182417 w 1242571"/>
              <a:gd name="connsiteY2" fmla="*/ 611346 h 846766"/>
              <a:gd name="connsiteX3" fmla="*/ 1201655 w 1242571"/>
              <a:gd name="connsiteY3" fmla="*/ 168158 h 846766"/>
              <a:gd name="connsiteX4" fmla="*/ 980335 w 1242571"/>
              <a:gd name="connsiteY4" fmla="*/ 13502 h 846766"/>
              <a:gd name="connsiteX5" fmla="*/ 250654 w 1242571"/>
              <a:gd name="connsiteY5" fmla="*/ 101642 h 846766"/>
              <a:gd name="connsiteX6" fmla="*/ 22831 w 1242571"/>
              <a:gd name="connsiteY6" fmla="*/ 562313 h 846766"/>
              <a:gd name="connsiteX7" fmla="*/ 551502 w 1242571"/>
              <a:gd name="connsiteY7" fmla="*/ 724974 h 846766"/>
              <a:gd name="connsiteX8" fmla="*/ 632386 w 1242571"/>
              <a:gd name="connsiteY8" fmla="*/ 846766 h 846766"/>
              <a:gd name="connsiteX0" fmla="*/ 633056 w 1243241"/>
              <a:gd name="connsiteY0" fmla="*/ 846832 h 846832"/>
              <a:gd name="connsiteX1" fmla="*/ 825461 w 1243241"/>
              <a:gd name="connsiteY1" fmla="*/ 767561 h 846832"/>
              <a:gd name="connsiteX2" fmla="*/ 1183087 w 1243241"/>
              <a:gd name="connsiteY2" fmla="*/ 611412 h 846832"/>
              <a:gd name="connsiteX3" fmla="*/ 1202325 w 1243241"/>
              <a:gd name="connsiteY3" fmla="*/ 168224 h 846832"/>
              <a:gd name="connsiteX4" fmla="*/ 981005 w 1243241"/>
              <a:gd name="connsiteY4" fmla="*/ 13568 h 846832"/>
              <a:gd name="connsiteX5" fmla="*/ 245994 w 1243241"/>
              <a:gd name="connsiteY5" fmla="*/ 86692 h 846832"/>
              <a:gd name="connsiteX6" fmla="*/ 23501 w 1243241"/>
              <a:gd name="connsiteY6" fmla="*/ 562379 h 846832"/>
              <a:gd name="connsiteX7" fmla="*/ 552172 w 1243241"/>
              <a:gd name="connsiteY7" fmla="*/ 725040 h 846832"/>
              <a:gd name="connsiteX8" fmla="*/ 633056 w 1243241"/>
              <a:gd name="connsiteY8" fmla="*/ 846832 h 846832"/>
              <a:gd name="connsiteX0" fmla="*/ 633056 w 1243241"/>
              <a:gd name="connsiteY0" fmla="*/ 848503 h 848503"/>
              <a:gd name="connsiteX1" fmla="*/ 825461 w 1243241"/>
              <a:gd name="connsiteY1" fmla="*/ 769232 h 848503"/>
              <a:gd name="connsiteX2" fmla="*/ 1183087 w 1243241"/>
              <a:gd name="connsiteY2" fmla="*/ 613083 h 848503"/>
              <a:gd name="connsiteX3" fmla="*/ 1202325 w 1243241"/>
              <a:gd name="connsiteY3" fmla="*/ 169895 h 848503"/>
              <a:gd name="connsiteX4" fmla="*/ 981005 w 1243241"/>
              <a:gd name="connsiteY4" fmla="*/ 15239 h 848503"/>
              <a:gd name="connsiteX5" fmla="*/ 245994 w 1243241"/>
              <a:gd name="connsiteY5" fmla="*/ 88363 h 848503"/>
              <a:gd name="connsiteX6" fmla="*/ 23501 w 1243241"/>
              <a:gd name="connsiteY6" fmla="*/ 564050 h 848503"/>
              <a:gd name="connsiteX7" fmla="*/ 552172 w 1243241"/>
              <a:gd name="connsiteY7" fmla="*/ 726711 h 848503"/>
              <a:gd name="connsiteX8" fmla="*/ 633056 w 1243241"/>
              <a:gd name="connsiteY8" fmla="*/ 848503 h 848503"/>
              <a:gd name="connsiteX0" fmla="*/ 633056 w 1243241"/>
              <a:gd name="connsiteY0" fmla="*/ 852489 h 852489"/>
              <a:gd name="connsiteX1" fmla="*/ 825461 w 1243241"/>
              <a:gd name="connsiteY1" fmla="*/ 773218 h 852489"/>
              <a:gd name="connsiteX2" fmla="*/ 1183087 w 1243241"/>
              <a:gd name="connsiteY2" fmla="*/ 617069 h 852489"/>
              <a:gd name="connsiteX3" fmla="*/ 1202325 w 1243241"/>
              <a:gd name="connsiteY3" fmla="*/ 173881 h 852489"/>
              <a:gd name="connsiteX4" fmla="*/ 981005 w 1243241"/>
              <a:gd name="connsiteY4" fmla="*/ 19225 h 852489"/>
              <a:gd name="connsiteX5" fmla="*/ 245994 w 1243241"/>
              <a:gd name="connsiteY5" fmla="*/ 92349 h 852489"/>
              <a:gd name="connsiteX6" fmla="*/ 23501 w 1243241"/>
              <a:gd name="connsiteY6" fmla="*/ 568036 h 852489"/>
              <a:gd name="connsiteX7" fmla="*/ 552172 w 1243241"/>
              <a:gd name="connsiteY7" fmla="*/ 730697 h 852489"/>
              <a:gd name="connsiteX8" fmla="*/ 633056 w 1243241"/>
              <a:gd name="connsiteY8" fmla="*/ 852489 h 852489"/>
              <a:gd name="connsiteX0" fmla="*/ 633056 w 1238870"/>
              <a:gd name="connsiteY0" fmla="*/ 852489 h 852489"/>
              <a:gd name="connsiteX1" fmla="*/ 825461 w 1238870"/>
              <a:gd name="connsiteY1" fmla="*/ 773218 h 852489"/>
              <a:gd name="connsiteX2" fmla="*/ 1183087 w 1238870"/>
              <a:gd name="connsiteY2" fmla="*/ 617069 h 852489"/>
              <a:gd name="connsiteX3" fmla="*/ 1202325 w 1238870"/>
              <a:gd name="connsiteY3" fmla="*/ 173881 h 852489"/>
              <a:gd name="connsiteX4" fmla="*/ 981005 w 1238870"/>
              <a:gd name="connsiteY4" fmla="*/ 19225 h 852489"/>
              <a:gd name="connsiteX5" fmla="*/ 245994 w 1238870"/>
              <a:gd name="connsiteY5" fmla="*/ 92349 h 852489"/>
              <a:gd name="connsiteX6" fmla="*/ 23501 w 1238870"/>
              <a:gd name="connsiteY6" fmla="*/ 568036 h 852489"/>
              <a:gd name="connsiteX7" fmla="*/ 552172 w 1238870"/>
              <a:gd name="connsiteY7" fmla="*/ 730697 h 852489"/>
              <a:gd name="connsiteX8" fmla="*/ 633056 w 1238870"/>
              <a:gd name="connsiteY8" fmla="*/ 852489 h 852489"/>
              <a:gd name="connsiteX0" fmla="*/ 633056 w 1237972"/>
              <a:gd name="connsiteY0" fmla="*/ 852489 h 852489"/>
              <a:gd name="connsiteX1" fmla="*/ 825461 w 1237972"/>
              <a:gd name="connsiteY1" fmla="*/ 773218 h 852489"/>
              <a:gd name="connsiteX2" fmla="*/ 1183087 w 1237972"/>
              <a:gd name="connsiteY2" fmla="*/ 617069 h 852489"/>
              <a:gd name="connsiteX3" fmla="*/ 1202325 w 1237972"/>
              <a:gd name="connsiteY3" fmla="*/ 173881 h 852489"/>
              <a:gd name="connsiteX4" fmla="*/ 981005 w 1237972"/>
              <a:gd name="connsiteY4" fmla="*/ 19225 h 852489"/>
              <a:gd name="connsiteX5" fmla="*/ 245994 w 1237972"/>
              <a:gd name="connsiteY5" fmla="*/ 92349 h 852489"/>
              <a:gd name="connsiteX6" fmla="*/ 23501 w 1237972"/>
              <a:gd name="connsiteY6" fmla="*/ 568036 h 852489"/>
              <a:gd name="connsiteX7" fmla="*/ 552172 w 1237972"/>
              <a:gd name="connsiteY7" fmla="*/ 730697 h 852489"/>
              <a:gd name="connsiteX8" fmla="*/ 633056 w 1237972"/>
              <a:gd name="connsiteY8" fmla="*/ 852489 h 852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noFill/>
          <a:ln w="19050" cap="flat">
            <a:solidFill>
              <a:schemeClr val="tx1"/>
            </a:solidFill>
            <a:prstDash val="solid"/>
            <a:miter/>
          </a:ln>
        </p:spPr>
        <p:txBody>
          <a:bodyPr rtlCol="0" anchor="ctr"/>
          <a:lstStyle/>
          <a:p>
            <a:endParaRPr lang="en-US"/>
          </a:p>
        </p:txBody>
      </p:sp>
      <p:sp>
        <p:nvSpPr>
          <p:cNvPr id="2" name="Title 1">
            <a:extLst>
              <a:ext uri="{FF2B5EF4-FFF2-40B4-BE49-F238E27FC236}">
                <a16:creationId xmlns:a16="http://schemas.microsoft.com/office/drawing/2014/main" id="{D80FF0C0-FC1A-4C5B-9FE5-09BA33FF7EE3}"/>
              </a:ext>
            </a:extLst>
          </p:cNvPr>
          <p:cNvSpPr>
            <a:spLocks noGrp="1"/>
          </p:cNvSpPr>
          <p:nvPr>
            <p:ph type="ctrTitle"/>
          </p:nvPr>
        </p:nvSpPr>
        <p:spPr>
          <a:xfrm>
            <a:off x="1956392" y="1398181"/>
            <a:ext cx="7134446" cy="2870791"/>
          </a:xfrm>
        </p:spPr>
        <p:txBody>
          <a:bodyPr anchor="ctr">
            <a:normAutofit/>
          </a:bodyPr>
          <a:lstStyle>
            <a:lvl1pPr algn="ctr">
              <a:defRPr sz="48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6E989092-15F8-4341-8D94-9E799301C51A}"/>
              </a:ext>
            </a:extLst>
          </p:cNvPr>
          <p:cNvSpPr>
            <a:spLocks noGrp="1"/>
          </p:cNvSpPr>
          <p:nvPr>
            <p:ph type="subTitle" idx="1"/>
          </p:nvPr>
        </p:nvSpPr>
        <p:spPr>
          <a:xfrm>
            <a:off x="6270835" y="5135527"/>
            <a:ext cx="4397164" cy="1057938"/>
          </a:xfrm>
        </p:spPr>
        <p:txBody>
          <a:bodyPr anchor="ctr">
            <a:normAutofit/>
          </a:bodyPr>
          <a:lstStyle>
            <a:lvl1pPr marL="0" indent="0" algn="l">
              <a:lnSpc>
                <a:spcPct val="100000"/>
              </a:lnSpc>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0F97328B-E858-4921-99C2-3B0BE1724C6F}"/>
              </a:ext>
            </a:extLst>
          </p:cNvPr>
          <p:cNvSpPr>
            <a:spLocks noGrp="1"/>
          </p:cNvSpPr>
          <p:nvPr>
            <p:ph type="dt" sz="half" idx="10"/>
          </p:nvPr>
        </p:nvSpPr>
        <p:spPr/>
        <p:txBody>
          <a:bodyPr/>
          <a:lstStyle/>
          <a:p>
            <a:fld id="{C1691109-F4F8-4597-962C-A4F4B7960636}" type="datetimeFigureOut">
              <a:rPr lang="en-US" smtClean="0"/>
              <a:t>4/14/2024</a:t>
            </a:fld>
            <a:endParaRPr lang="en-US"/>
          </a:p>
        </p:txBody>
      </p:sp>
      <p:sp>
        <p:nvSpPr>
          <p:cNvPr id="5" name="Footer Placeholder 4">
            <a:extLst>
              <a:ext uri="{FF2B5EF4-FFF2-40B4-BE49-F238E27FC236}">
                <a16:creationId xmlns:a16="http://schemas.microsoft.com/office/drawing/2014/main" id="{ED381296-9B7B-4EF3-89B3-8B33E6070F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C2FE59-6CD1-4D0F-8A06-10CA2D3836CD}"/>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1261218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139E3-FB89-4585-A22D-15851E8DE01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F94B498-70D2-4956-A576-83345B38DCF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2A84CB-FF9E-43D6-8805-B4ABB520D60C}"/>
              </a:ext>
            </a:extLst>
          </p:cNvPr>
          <p:cNvSpPr>
            <a:spLocks noGrp="1"/>
          </p:cNvSpPr>
          <p:nvPr>
            <p:ph type="dt" sz="half" idx="10"/>
          </p:nvPr>
        </p:nvSpPr>
        <p:spPr/>
        <p:txBody>
          <a:bodyPr/>
          <a:lstStyle/>
          <a:p>
            <a:fld id="{C1691109-F4F8-4597-962C-A4F4B7960636}" type="datetimeFigureOut">
              <a:rPr lang="en-US" smtClean="0"/>
              <a:t>4/14/2024</a:t>
            </a:fld>
            <a:endParaRPr lang="en-US"/>
          </a:p>
        </p:txBody>
      </p:sp>
      <p:sp>
        <p:nvSpPr>
          <p:cNvPr id="5" name="Footer Placeholder 4">
            <a:extLst>
              <a:ext uri="{FF2B5EF4-FFF2-40B4-BE49-F238E27FC236}">
                <a16:creationId xmlns:a16="http://schemas.microsoft.com/office/drawing/2014/main" id="{BCA7EE14-0A60-428B-BC0E-A50951E0E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2A9A22-BBF2-4B23-B17F-B32AC87D290F}"/>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28611742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15CC51B-E0BE-4D50-A04A-571F8BCAE2A7}"/>
              </a:ext>
            </a:extLst>
          </p:cNvPr>
          <p:cNvSpPr>
            <a:spLocks noGrp="1"/>
          </p:cNvSpPr>
          <p:nvPr>
            <p:ph type="title" orient="vert"/>
          </p:nvPr>
        </p:nvSpPr>
        <p:spPr>
          <a:xfrm>
            <a:off x="9099550" y="692150"/>
            <a:ext cx="2254250" cy="5309930"/>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341F5607-7A89-4981-87F4-98BC7CE0A921}"/>
              </a:ext>
            </a:extLst>
          </p:cNvPr>
          <p:cNvSpPr>
            <a:spLocks noGrp="1"/>
          </p:cNvSpPr>
          <p:nvPr>
            <p:ph type="body" orient="vert" idx="1"/>
          </p:nvPr>
        </p:nvSpPr>
        <p:spPr>
          <a:xfrm>
            <a:off x="838200" y="692150"/>
            <a:ext cx="8108950" cy="530993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820D5BE-275A-42D5-BCE1-357D53FC50C3}"/>
              </a:ext>
            </a:extLst>
          </p:cNvPr>
          <p:cNvSpPr>
            <a:spLocks noGrp="1"/>
          </p:cNvSpPr>
          <p:nvPr>
            <p:ph type="dt" sz="half" idx="10"/>
          </p:nvPr>
        </p:nvSpPr>
        <p:spPr/>
        <p:txBody>
          <a:bodyPr/>
          <a:lstStyle/>
          <a:p>
            <a:fld id="{C1691109-F4F8-4597-962C-A4F4B7960636}" type="datetimeFigureOut">
              <a:rPr lang="en-US" smtClean="0"/>
              <a:t>4/14/2024</a:t>
            </a:fld>
            <a:endParaRPr lang="en-US"/>
          </a:p>
        </p:txBody>
      </p:sp>
      <p:sp>
        <p:nvSpPr>
          <p:cNvPr id="5" name="Footer Placeholder 4">
            <a:extLst>
              <a:ext uri="{FF2B5EF4-FFF2-40B4-BE49-F238E27FC236}">
                <a16:creationId xmlns:a16="http://schemas.microsoft.com/office/drawing/2014/main" id="{11525F9A-B406-4028-AC92-D12450519F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A70F0A-5147-4274-A0A1-BD21917945FE}"/>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22000954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CAC77D-9BA0-4A3B-B823-2059DC3C3DE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5B811DB-C16F-4CED-97C6-73ABD71F330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E14D3C-7343-4DD7-B816-0D4D66BD61BF}"/>
              </a:ext>
            </a:extLst>
          </p:cNvPr>
          <p:cNvSpPr>
            <a:spLocks noGrp="1"/>
          </p:cNvSpPr>
          <p:nvPr>
            <p:ph type="dt" sz="half" idx="10"/>
          </p:nvPr>
        </p:nvSpPr>
        <p:spPr/>
        <p:txBody>
          <a:bodyPr/>
          <a:lstStyle/>
          <a:p>
            <a:fld id="{C1691109-F4F8-4597-962C-A4F4B7960636}" type="datetimeFigureOut">
              <a:rPr lang="en-US" smtClean="0"/>
              <a:t>4/14/2024</a:t>
            </a:fld>
            <a:endParaRPr lang="en-US"/>
          </a:p>
        </p:txBody>
      </p:sp>
      <p:sp>
        <p:nvSpPr>
          <p:cNvPr id="5" name="Footer Placeholder 4">
            <a:extLst>
              <a:ext uri="{FF2B5EF4-FFF2-40B4-BE49-F238E27FC236}">
                <a16:creationId xmlns:a16="http://schemas.microsoft.com/office/drawing/2014/main" id="{BE2409C8-4D7C-40EE-A12E-59CB555C72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1222D5-7193-4F59-83B4-3C19E8B14952}"/>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422836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9BEFA1-A4AB-4CF4-B02E-57AAED5719D6}"/>
              </a:ext>
            </a:extLst>
          </p:cNvPr>
          <p:cNvSpPr>
            <a:spLocks noGrp="1"/>
          </p:cNvSpPr>
          <p:nvPr>
            <p:ph type="title"/>
          </p:nvPr>
        </p:nvSpPr>
        <p:spPr>
          <a:xfrm>
            <a:off x="1621971" y="1709738"/>
            <a:ext cx="9165772" cy="2963271"/>
          </a:xfrm>
        </p:spPr>
        <p:txBody>
          <a:bodyPr anchor="b"/>
          <a:lstStyle>
            <a:lvl1pPr algn="ct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10AB406C-F19A-4393-9AD1-A300A7E452E8}"/>
              </a:ext>
            </a:extLst>
          </p:cNvPr>
          <p:cNvSpPr>
            <a:spLocks noGrp="1"/>
          </p:cNvSpPr>
          <p:nvPr>
            <p:ph type="body" idx="1"/>
          </p:nvPr>
        </p:nvSpPr>
        <p:spPr>
          <a:xfrm>
            <a:off x="1621971" y="4875028"/>
            <a:ext cx="9165772" cy="1052623"/>
          </a:xfrm>
        </p:spPr>
        <p:txBody>
          <a:bodyPr>
            <a:normAutofit/>
          </a:bodyPr>
          <a:lstStyle>
            <a:lvl1pPr marL="0" indent="0" algn="ctr">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B7D7AE7-47F6-4023-8D44-8BA1DAB05FF2}"/>
              </a:ext>
            </a:extLst>
          </p:cNvPr>
          <p:cNvSpPr>
            <a:spLocks noGrp="1"/>
          </p:cNvSpPr>
          <p:nvPr>
            <p:ph type="dt" sz="half" idx="10"/>
          </p:nvPr>
        </p:nvSpPr>
        <p:spPr/>
        <p:txBody>
          <a:bodyPr/>
          <a:lstStyle/>
          <a:p>
            <a:fld id="{C1691109-F4F8-4597-962C-A4F4B7960636}" type="datetimeFigureOut">
              <a:rPr lang="en-US" smtClean="0"/>
              <a:t>4/14/2024</a:t>
            </a:fld>
            <a:endParaRPr lang="en-US"/>
          </a:p>
        </p:txBody>
      </p:sp>
      <p:sp>
        <p:nvSpPr>
          <p:cNvPr id="5" name="Footer Placeholder 4">
            <a:extLst>
              <a:ext uri="{FF2B5EF4-FFF2-40B4-BE49-F238E27FC236}">
                <a16:creationId xmlns:a16="http://schemas.microsoft.com/office/drawing/2014/main" id="{57AB32FC-A974-44FC-9804-F871EE51DF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59ADE9-F40E-4E3B-AB8D-68CB1F4854A5}"/>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24635578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4D816-3E01-4EFD-AD9C-783D674DA6A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EF53D69-34A7-451D-A902-5F6CD13343FE}"/>
              </a:ext>
            </a:extLst>
          </p:cNvPr>
          <p:cNvSpPr>
            <a:spLocks noGrp="1"/>
          </p:cNvSpPr>
          <p:nvPr>
            <p:ph sz="half" idx="1"/>
          </p:nvPr>
        </p:nvSpPr>
        <p:spPr>
          <a:xfrm>
            <a:off x="1020722" y="2095500"/>
            <a:ext cx="4999077" cy="39732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16E1E0E2-7D34-48E0-8795-546D2F00E2CF}"/>
              </a:ext>
            </a:extLst>
          </p:cNvPr>
          <p:cNvSpPr>
            <a:spLocks noGrp="1"/>
          </p:cNvSpPr>
          <p:nvPr>
            <p:ph sz="half" idx="2"/>
          </p:nvPr>
        </p:nvSpPr>
        <p:spPr>
          <a:xfrm>
            <a:off x="6281056" y="2095500"/>
            <a:ext cx="5072743" cy="39732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4E005476-6B6D-4BA3-919B-5335D6429852}"/>
              </a:ext>
            </a:extLst>
          </p:cNvPr>
          <p:cNvSpPr>
            <a:spLocks noGrp="1"/>
          </p:cNvSpPr>
          <p:nvPr>
            <p:ph type="dt" sz="half" idx="10"/>
          </p:nvPr>
        </p:nvSpPr>
        <p:spPr/>
        <p:txBody>
          <a:bodyPr/>
          <a:lstStyle/>
          <a:p>
            <a:fld id="{C1691109-F4F8-4597-962C-A4F4B7960636}" type="datetimeFigureOut">
              <a:rPr lang="en-US" smtClean="0"/>
              <a:t>4/14/2024</a:t>
            </a:fld>
            <a:endParaRPr lang="en-US"/>
          </a:p>
        </p:txBody>
      </p:sp>
      <p:sp>
        <p:nvSpPr>
          <p:cNvPr id="6" name="Footer Placeholder 5">
            <a:extLst>
              <a:ext uri="{FF2B5EF4-FFF2-40B4-BE49-F238E27FC236}">
                <a16:creationId xmlns:a16="http://schemas.microsoft.com/office/drawing/2014/main" id="{F5DB6D41-07E2-4F6D-BB39-217957FE76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3E0CA9C-BFED-484F-B765-EA8CE4B4B783}"/>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3378647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474AD2-5208-4201-90A7-F961876195F8}"/>
              </a:ext>
            </a:extLst>
          </p:cNvPr>
          <p:cNvSpPr>
            <a:spLocks noGrp="1"/>
          </p:cNvSpPr>
          <p:nvPr>
            <p:ph type="title"/>
          </p:nvPr>
        </p:nvSpPr>
        <p:spPr>
          <a:xfrm>
            <a:off x="1028700" y="702129"/>
            <a:ext cx="10326688" cy="1125675"/>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D3A3FF53-BE24-42E9-BA12-BC5863CBFF1B}"/>
              </a:ext>
            </a:extLst>
          </p:cNvPr>
          <p:cNvSpPr>
            <a:spLocks noGrp="1"/>
          </p:cNvSpPr>
          <p:nvPr>
            <p:ph type="body" idx="1"/>
          </p:nvPr>
        </p:nvSpPr>
        <p:spPr>
          <a:xfrm>
            <a:off x="1028700" y="1827804"/>
            <a:ext cx="4968875" cy="81438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67A84776-6678-4D27-9BE9-5D83FC9E884F}"/>
              </a:ext>
            </a:extLst>
          </p:cNvPr>
          <p:cNvSpPr>
            <a:spLocks noGrp="1"/>
          </p:cNvSpPr>
          <p:nvPr>
            <p:ph sz="half" idx="2"/>
          </p:nvPr>
        </p:nvSpPr>
        <p:spPr>
          <a:xfrm>
            <a:off x="1028700" y="2642191"/>
            <a:ext cx="4968875" cy="340241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58BCA2E2-5B30-43B4-8FCD-23015451F221}"/>
              </a:ext>
            </a:extLst>
          </p:cNvPr>
          <p:cNvSpPr>
            <a:spLocks noGrp="1"/>
          </p:cNvSpPr>
          <p:nvPr>
            <p:ph type="body" sz="quarter" idx="3"/>
          </p:nvPr>
        </p:nvSpPr>
        <p:spPr>
          <a:xfrm>
            <a:off x="6281054" y="1827804"/>
            <a:ext cx="5087034" cy="81438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CDA7B7A1-E670-4E7E-AEBA-340893DE8EE5}"/>
              </a:ext>
            </a:extLst>
          </p:cNvPr>
          <p:cNvSpPr>
            <a:spLocks noGrp="1"/>
          </p:cNvSpPr>
          <p:nvPr>
            <p:ph sz="quarter" idx="4"/>
          </p:nvPr>
        </p:nvSpPr>
        <p:spPr>
          <a:xfrm>
            <a:off x="6281054" y="2642191"/>
            <a:ext cx="5087034" cy="340241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3244D3AE-982A-4CC3-8456-4D4B0E35D993}"/>
              </a:ext>
            </a:extLst>
          </p:cNvPr>
          <p:cNvSpPr>
            <a:spLocks noGrp="1"/>
          </p:cNvSpPr>
          <p:nvPr>
            <p:ph type="dt" sz="half" idx="10"/>
          </p:nvPr>
        </p:nvSpPr>
        <p:spPr/>
        <p:txBody>
          <a:bodyPr/>
          <a:lstStyle/>
          <a:p>
            <a:fld id="{C1691109-F4F8-4597-962C-A4F4B7960636}" type="datetimeFigureOut">
              <a:rPr lang="en-US" smtClean="0"/>
              <a:t>4/14/2024</a:t>
            </a:fld>
            <a:endParaRPr lang="en-US"/>
          </a:p>
        </p:txBody>
      </p:sp>
      <p:sp>
        <p:nvSpPr>
          <p:cNvPr id="8" name="Footer Placeholder 7">
            <a:extLst>
              <a:ext uri="{FF2B5EF4-FFF2-40B4-BE49-F238E27FC236}">
                <a16:creationId xmlns:a16="http://schemas.microsoft.com/office/drawing/2014/main" id="{56FE3087-09F9-4436-8236-8693EA4984D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C8413CB-0E24-4F96-AF8C-EE269ACCE783}"/>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2529494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155CAD1C-D319-4A48-8DF9-50699231C977}"/>
              </a:ext>
            </a:extLst>
          </p:cNvPr>
          <p:cNvSpPr>
            <a:spLocks noGrp="1"/>
          </p:cNvSpPr>
          <p:nvPr>
            <p:ph type="dt" sz="half" idx="10"/>
          </p:nvPr>
        </p:nvSpPr>
        <p:spPr/>
        <p:txBody>
          <a:bodyPr/>
          <a:lstStyle/>
          <a:p>
            <a:fld id="{C1691109-F4F8-4597-962C-A4F4B7960636}" type="datetimeFigureOut">
              <a:rPr lang="en-US" smtClean="0"/>
              <a:t>4/14/2024</a:t>
            </a:fld>
            <a:endParaRPr lang="en-US"/>
          </a:p>
        </p:txBody>
      </p:sp>
      <p:sp>
        <p:nvSpPr>
          <p:cNvPr id="4" name="Footer Placeholder 3">
            <a:extLst>
              <a:ext uri="{FF2B5EF4-FFF2-40B4-BE49-F238E27FC236}">
                <a16:creationId xmlns:a16="http://schemas.microsoft.com/office/drawing/2014/main" id="{FE3D0181-83E0-4AB1-B372-24D6C075B03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750352C-6317-4DD0-84C4-AE7DDAC55F0A}"/>
              </a:ext>
            </a:extLst>
          </p:cNvPr>
          <p:cNvSpPr>
            <a:spLocks noGrp="1"/>
          </p:cNvSpPr>
          <p:nvPr>
            <p:ph type="sldNum" sz="quarter" idx="12"/>
          </p:nvPr>
        </p:nvSpPr>
        <p:spPr/>
        <p:txBody>
          <a:bodyPr/>
          <a:lstStyle/>
          <a:p>
            <a:fld id="{7C7FAD9F-AEE9-406E-B720-57D2B9DB2816}" type="slidenum">
              <a:rPr lang="en-US" smtClean="0"/>
              <a:t>‹#›</a:t>
            </a:fld>
            <a:endParaRPr lang="en-US"/>
          </a:p>
        </p:txBody>
      </p:sp>
      <p:sp>
        <p:nvSpPr>
          <p:cNvPr id="6" name="Freeform: Shape 5">
            <a:extLst>
              <a:ext uri="{FF2B5EF4-FFF2-40B4-BE49-F238E27FC236}">
                <a16:creationId xmlns:a16="http://schemas.microsoft.com/office/drawing/2014/main" id="{48F340C5-9EBB-43D9-91F5-F767DBD59BBF}"/>
              </a:ext>
              <a:ext uri="{C183D7F6-B498-43B3-948B-1728B52AA6E4}">
                <adec:decorative xmlns:adec="http://schemas.microsoft.com/office/drawing/2017/decorative" val="1"/>
              </a:ext>
            </a:extLst>
          </p:cNvPr>
          <p:cNvSpPr/>
          <p:nvPr/>
        </p:nvSpPr>
        <p:spPr>
          <a:xfrm rot="492880">
            <a:off x="2401240" y="1130240"/>
            <a:ext cx="8982171" cy="5009917"/>
          </a:xfrm>
          <a:custGeom>
            <a:avLst/>
            <a:gdLst>
              <a:gd name="connsiteX0" fmla="*/ 284628 w 960507"/>
              <a:gd name="connsiteY0" fmla="*/ 725426 h 725435"/>
              <a:gd name="connsiteX1" fmla="*/ 429979 w 960507"/>
              <a:gd name="connsiteY1" fmla="*/ 636749 h 725435"/>
              <a:gd name="connsiteX2" fmla="*/ 805646 w 960507"/>
              <a:gd name="connsiteY2" fmla="*/ 523401 h 725435"/>
              <a:gd name="connsiteX3" fmla="*/ 954521 w 960507"/>
              <a:gd name="connsiteY3" fmla="*/ 257273 h 725435"/>
              <a:gd name="connsiteX4" fmla="*/ 674486 w 960507"/>
              <a:gd name="connsiteY4" fmla="*/ 5622 h 725435"/>
              <a:gd name="connsiteX5" fmla="*/ 15261 w 960507"/>
              <a:gd name="connsiteY5" fmla="*/ 246605 h 725435"/>
              <a:gd name="connsiteX6" fmla="*/ 217286 w 960507"/>
              <a:gd name="connsiteY6" fmla="*/ 650655 h 725435"/>
              <a:gd name="connsiteX7" fmla="*/ 284628 w 960507"/>
              <a:gd name="connsiteY7" fmla="*/ 725426 h 725435"/>
              <a:gd name="connsiteX0" fmla="*/ 284667 w 961601"/>
              <a:gd name="connsiteY0" fmla="*/ 725435 h 725435"/>
              <a:gd name="connsiteX1" fmla="*/ 430018 w 961601"/>
              <a:gd name="connsiteY1" fmla="*/ 636758 h 725435"/>
              <a:gd name="connsiteX2" fmla="*/ 820834 w 961601"/>
              <a:gd name="connsiteY2" fmla="*/ 548364 h 725435"/>
              <a:gd name="connsiteX3" fmla="*/ 954560 w 961601"/>
              <a:gd name="connsiteY3" fmla="*/ 257282 h 725435"/>
              <a:gd name="connsiteX4" fmla="*/ 674525 w 961601"/>
              <a:gd name="connsiteY4" fmla="*/ 5631 h 725435"/>
              <a:gd name="connsiteX5" fmla="*/ 15300 w 961601"/>
              <a:gd name="connsiteY5" fmla="*/ 246614 h 725435"/>
              <a:gd name="connsiteX6" fmla="*/ 217325 w 961601"/>
              <a:gd name="connsiteY6" fmla="*/ 650664 h 725435"/>
              <a:gd name="connsiteX7" fmla="*/ 284667 w 961601"/>
              <a:gd name="connsiteY7" fmla="*/ 725435 h 725435"/>
              <a:gd name="connsiteX0" fmla="*/ 284667 w 961601"/>
              <a:gd name="connsiteY0" fmla="*/ 725962 h 725962"/>
              <a:gd name="connsiteX1" fmla="*/ 430018 w 961601"/>
              <a:gd name="connsiteY1" fmla="*/ 637285 h 725962"/>
              <a:gd name="connsiteX2" fmla="*/ 820834 w 961601"/>
              <a:gd name="connsiteY2" fmla="*/ 548891 h 725962"/>
              <a:gd name="connsiteX3" fmla="*/ 954560 w 961601"/>
              <a:gd name="connsiteY3" fmla="*/ 257809 h 725962"/>
              <a:gd name="connsiteX4" fmla="*/ 674525 w 961601"/>
              <a:gd name="connsiteY4" fmla="*/ 6158 h 725962"/>
              <a:gd name="connsiteX5" fmla="*/ 15300 w 961601"/>
              <a:gd name="connsiteY5" fmla="*/ 247141 h 725962"/>
              <a:gd name="connsiteX6" fmla="*/ 217325 w 961601"/>
              <a:gd name="connsiteY6" fmla="*/ 651191 h 725962"/>
              <a:gd name="connsiteX7" fmla="*/ 284667 w 961601"/>
              <a:gd name="connsiteY7" fmla="*/ 725962 h 725962"/>
              <a:gd name="connsiteX0" fmla="*/ 410902 w 1087836"/>
              <a:gd name="connsiteY0" fmla="*/ 719810 h 719810"/>
              <a:gd name="connsiteX1" fmla="*/ 556253 w 1087836"/>
              <a:gd name="connsiteY1" fmla="*/ 631133 h 719810"/>
              <a:gd name="connsiteX2" fmla="*/ 947069 w 1087836"/>
              <a:gd name="connsiteY2" fmla="*/ 542739 h 719810"/>
              <a:gd name="connsiteX3" fmla="*/ 1080795 w 1087836"/>
              <a:gd name="connsiteY3" fmla="*/ 251657 h 719810"/>
              <a:gd name="connsiteX4" fmla="*/ 800760 w 1087836"/>
              <a:gd name="connsiteY4" fmla="*/ 6 h 719810"/>
              <a:gd name="connsiteX5" fmla="*/ 5261 w 1087836"/>
              <a:gd name="connsiteY5" fmla="*/ 248982 h 719810"/>
              <a:gd name="connsiteX6" fmla="*/ 343560 w 1087836"/>
              <a:gd name="connsiteY6" fmla="*/ 645039 h 719810"/>
              <a:gd name="connsiteX7" fmla="*/ 410902 w 1087836"/>
              <a:gd name="connsiteY7" fmla="*/ 719810 h 719810"/>
              <a:gd name="connsiteX0" fmla="*/ 412791 w 1089725"/>
              <a:gd name="connsiteY0" fmla="*/ 726835 h 726835"/>
              <a:gd name="connsiteX1" fmla="*/ 558142 w 1089725"/>
              <a:gd name="connsiteY1" fmla="*/ 638158 h 726835"/>
              <a:gd name="connsiteX2" fmla="*/ 948958 w 1089725"/>
              <a:gd name="connsiteY2" fmla="*/ 549764 h 726835"/>
              <a:gd name="connsiteX3" fmla="*/ 1082684 w 1089725"/>
              <a:gd name="connsiteY3" fmla="*/ 258682 h 726835"/>
              <a:gd name="connsiteX4" fmla="*/ 802649 w 1089725"/>
              <a:gd name="connsiteY4" fmla="*/ 7031 h 726835"/>
              <a:gd name="connsiteX5" fmla="*/ 171027 w 1089725"/>
              <a:gd name="connsiteY5" fmla="*/ 85967 h 726835"/>
              <a:gd name="connsiteX6" fmla="*/ 7150 w 1089725"/>
              <a:gd name="connsiteY6" fmla="*/ 256007 h 726835"/>
              <a:gd name="connsiteX7" fmla="*/ 345449 w 1089725"/>
              <a:gd name="connsiteY7" fmla="*/ 652064 h 726835"/>
              <a:gd name="connsiteX8" fmla="*/ 412791 w 1089725"/>
              <a:gd name="connsiteY8" fmla="*/ 726835 h 726835"/>
              <a:gd name="connsiteX0" fmla="*/ 409002 w 1085936"/>
              <a:gd name="connsiteY0" fmla="*/ 726835 h 726835"/>
              <a:gd name="connsiteX1" fmla="*/ 554353 w 1085936"/>
              <a:gd name="connsiteY1" fmla="*/ 638158 h 726835"/>
              <a:gd name="connsiteX2" fmla="*/ 945169 w 1085936"/>
              <a:gd name="connsiteY2" fmla="*/ 549764 h 726835"/>
              <a:gd name="connsiteX3" fmla="*/ 1078895 w 1085936"/>
              <a:gd name="connsiteY3" fmla="*/ 258682 h 726835"/>
              <a:gd name="connsiteX4" fmla="*/ 798860 w 1085936"/>
              <a:gd name="connsiteY4" fmla="*/ 7031 h 726835"/>
              <a:gd name="connsiteX5" fmla="*/ 167238 w 1085936"/>
              <a:gd name="connsiteY5" fmla="*/ 85967 h 726835"/>
              <a:gd name="connsiteX6" fmla="*/ 7460 w 1085936"/>
              <a:gd name="connsiteY6" fmla="*/ 285590 h 726835"/>
              <a:gd name="connsiteX7" fmla="*/ 341660 w 1085936"/>
              <a:gd name="connsiteY7" fmla="*/ 652064 h 726835"/>
              <a:gd name="connsiteX8" fmla="*/ 409002 w 1085936"/>
              <a:gd name="connsiteY8" fmla="*/ 726835 h 726835"/>
              <a:gd name="connsiteX0" fmla="*/ 409002 w 1085936"/>
              <a:gd name="connsiteY0" fmla="*/ 726835 h 726835"/>
              <a:gd name="connsiteX1" fmla="*/ 554353 w 1085936"/>
              <a:gd name="connsiteY1" fmla="*/ 638158 h 726835"/>
              <a:gd name="connsiteX2" fmla="*/ 945169 w 1085936"/>
              <a:gd name="connsiteY2" fmla="*/ 549764 h 726835"/>
              <a:gd name="connsiteX3" fmla="*/ 1078895 w 1085936"/>
              <a:gd name="connsiteY3" fmla="*/ 258682 h 726835"/>
              <a:gd name="connsiteX4" fmla="*/ 798860 w 1085936"/>
              <a:gd name="connsiteY4" fmla="*/ 7031 h 726835"/>
              <a:gd name="connsiteX5" fmla="*/ 167238 w 1085936"/>
              <a:gd name="connsiteY5" fmla="*/ 85967 h 726835"/>
              <a:gd name="connsiteX6" fmla="*/ 7460 w 1085936"/>
              <a:gd name="connsiteY6" fmla="*/ 285590 h 726835"/>
              <a:gd name="connsiteX7" fmla="*/ 341660 w 1085936"/>
              <a:gd name="connsiteY7" fmla="*/ 652064 h 726835"/>
              <a:gd name="connsiteX8" fmla="*/ 409002 w 1085936"/>
              <a:gd name="connsiteY8" fmla="*/ 726835 h 726835"/>
              <a:gd name="connsiteX0" fmla="*/ 407340 w 1084274"/>
              <a:gd name="connsiteY0" fmla="*/ 726835 h 726835"/>
              <a:gd name="connsiteX1" fmla="*/ 552691 w 1084274"/>
              <a:gd name="connsiteY1" fmla="*/ 638158 h 726835"/>
              <a:gd name="connsiteX2" fmla="*/ 943507 w 1084274"/>
              <a:gd name="connsiteY2" fmla="*/ 549764 h 726835"/>
              <a:gd name="connsiteX3" fmla="*/ 1077233 w 1084274"/>
              <a:gd name="connsiteY3" fmla="*/ 258682 h 726835"/>
              <a:gd name="connsiteX4" fmla="*/ 797198 w 1084274"/>
              <a:gd name="connsiteY4" fmla="*/ 7031 h 726835"/>
              <a:gd name="connsiteX5" fmla="*/ 165576 w 1084274"/>
              <a:gd name="connsiteY5" fmla="*/ 85967 h 726835"/>
              <a:gd name="connsiteX6" fmla="*/ 5798 w 1084274"/>
              <a:gd name="connsiteY6" fmla="*/ 285590 h 726835"/>
              <a:gd name="connsiteX7" fmla="*/ 339998 w 1084274"/>
              <a:gd name="connsiteY7" fmla="*/ 652064 h 726835"/>
              <a:gd name="connsiteX8" fmla="*/ 407340 w 1084274"/>
              <a:gd name="connsiteY8" fmla="*/ 726835 h 726835"/>
              <a:gd name="connsiteX0" fmla="*/ 405193 w 1082127"/>
              <a:gd name="connsiteY0" fmla="*/ 726835 h 726835"/>
              <a:gd name="connsiteX1" fmla="*/ 550544 w 1082127"/>
              <a:gd name="connsiteY1" fmla="*/ 638158 h 726835"/>
              <a:gd name="connsiteX2" fmla="*/ 941360 w 1082127"/>
              <a:gd name="connsiteY2" fmla="*/ 549764 h 726835"/>
              <a:gd name="connsiteX3" fmla="*/ 1075086 w 1082127"/>
              <a:gd name="connsiteY3" fmla="*/ 258682 h 726835"/>
              <a:gd name="connsiteX4" fmla="*/ 795051 w 1082127"/>
              <a:gd name="connsiteY4" fmla="*/ 7031 h 726835"/>
              <a:gd name="connsiteX5" fmla="*/ 163429 w 1082127"/>
              <a:gd name="connsiteY5" fmla="*/ 85967 h 726835"/>
              <a:gd name="connsiteX6" fmla="*/ 5959 w 1082127"/>
              <a:gd name="connsiteY6" fmla="*/ 336874 h 726835"/>
              <a:gd name="connsiteX7" fmla="*/ 337851 w 1082127"/>
              <a:gd name="connsiteY7" fmla="*/ 652064 h 726835"/>
              <a:gd name="connsiteX8" fmla="*/ 405193 w 1082127"/>
              <a:gd name="connsiteY8" fmla="*/ 726835 h 726835"/>
              <a:gd name="connsiteX0" fmla="*/ 405097 w 1082031"/>
              <a:gd name="connsiteY0" fmla="*/ 727553 h 727553"/>
              <a:gd name="connsiteX1" fmla="*/ 550448 w 1082031"/>
              <a:gd name="connsiteY1" fmla="*/ 638876 h 727553"/>
              <a:gd name="connsiteX2" fmla="*/ 941264 w 1082031"/>
              <a:gd name="connsiteY2" fmla="*/ 550482 h 727553"/>
              <a:gd name="connsiteX3" fmla="*/ 1074990 w 1082031"/>
              <a:gd name="connsiteY3" fmla="*/ 259400 h 727553"/>
              <a:gd name="connsiteX4" fmla="*/ 794955 w 1082031"/>
              <a:gd name="connsiteY4" fmla="*/ 7749 h 727553"/>
              <a:gd name="connsiteX5" fmla="*/ 164686 w 1082031"/>
              <a:gd name="connsiteY5" fmla="*/ 81610 h 727553"/>
              <a:gd name="connsiteX6" fmla="*/ 5863 w 1082031"/>
              <a:gd name="connsiteY6" fmla="*/ 337592 h 727553"/>
              <a:gd name="connsiteX7" fmla="*/ 337755 w 1082031"/>
              <a:gd name="connsiteY7" fmla="*/ 652782 h 727553"/>
              <a:gd name="connsiteX8" fmla="*/ 405097 w 1082031"/>
              <a:gd name="connsiteY8" fmla="*/ 727553 h 727553"/>
              <a:gd name="connsiteX0" fmla="*/ 427815 w 1104749"/>
              <a:gd name="connsiteY0" fmla="*/ 727553 h 727553"/>
              <a:gd name="connsiteX1" fmla="*/ 573166 w 1104749"/>
              <a:gd name="connsiteY1" fmla="*/ 638876 h 727553"/>
              <a:gd name="connsiteX2" fmla="*/ 963982 w 1104749"/>
              <a:gd name="connsiteY2" fmla="*/ 550482 h 727553"/>
              <a:gd name="connsiteX3" fmla="*/ 1097708 w 1104749"/>
              <a:gd name="connsiteY3" fmla="*/ 259400 h 727553"/>
              <a:gd name="connsiteX4" fmla="*/ 817673 w 1104749"/>
              <a:gd name="connsiteY4" fmla="*/ 7749 h 727553"/>
              <a:gd name="connsiteX5" fmla="*/ 187404 w 1104749"/>
              <a:gd name="connsiteY5" fmla="*/ 81610 h 727553"/>
              <a:gd name="connsiteX6" fmla="*/ 4537 w 1104749"/>
              <a:gd name="connsiteY6" fmla="*/ 344274 h 727553"/>
              <a:gd name="connsiteX7" fmla="*/ 360473 w 1104749"/>
              <a:gd name="connsiteY7" fmla="*/ 652782 h 727553"/>
              <a:gd name="connsiteX8" fmla="*/ 427815 w 1104749"/>
              <a:gd name="connsiteY8" fmla="*/ 727553 h 727553"/>
              <a:gd name="connsiteX0" fmla="*/ 423278 w 1100212"/>
              <a:gd name="connsiteY0" fmla="*/ 727553 h 727553"/>
              <a:gd name="connsiteX1" fmla="*/ 568629 w 1100212"/>
              <a:gd name="connsiteY1" fmla="*/ 638876 h 727553"/>
              <a:gd name="connsiteX2" fmla="*/ 959445 w 1100212"/>
              <a:gd name="connsiteY2" fmla="*/ 550482 h 727553"/>
              <a:gd name="connsiteX3" fmla="*/ 1093171 w 1100212"/>
              <a:gd name="connsiteY3" fmla="*/ 259400 h 727553"/>
              <a:gd name="connsiteX4" fmla="*/ 813136 w 1100212"/>
              <a:gd name="connsiteY4" fmla="*/ 7749 h 727553"/>
              <a:gd name="connsiteX5" fmla="*/ 182867 w 1100212"/>
              <a:gd name="connsiteY5" fmla="*/ 81610 h 727553"/>
              <a:gd name="connsiteX6" fmla="*/ 0 w 1100212"/>
              <a:gd name="connsiteY6" fmla="*/ 344274 h 727553"/>
              <a:gd name="connsiteX7" fmla="*/ 355936 w 1100212"/>
              <a:gd name="connsiteY7" fmla="*/ 652782 h 727553"/>
              <a:gd name="connsiteX8" fmla="*/ 423278 w 1100212"/>
              <a:gd name="connsiteY8" fmla="*/ 727553 h 727553"/>
              <a:gd name="connsiteX0" fmla="*/ 423278 w 1100212"/>
              <a:gd name="connsiteY0" fmla="*/ 727553 h 727553"/>
              <a:gd name="connsiteX1" fmla="*/ 568629 w 1100212"/>
              <a:gd name="connsiteY1" fmla="*/ 638876 h 727553"/>
              <a:gd name="connsiteX2" fmla="*/ 959445 w 1100212"/>
              <a:gd name="connsiteY2" fmla="*/ 550482 h 727553"/>
              <a:gd name="connsiteX3" fmla="*/ 1093171 w 1100212"/>
              <a:gd name="connsiteY3" fmla="*/ 259400 h 727553"/>
              <a:gd name="connsiteX4" fmla="*/ 813136 w 1100212"/>
              <a:gd name="connsiteY4" fmla="*/ 7749 h 727553"/>
              <a:gd name="connsiteX5" fmla="*/ 182867 w 1100212"/>
              <a:gd name="connsiteY5" fmla="*/ 81610 h 727553"/>
              <a:gd name="connsiteX6" fmla="*/ 0 w 1100212"/>
              <a:gd name="connsiteY6" fmla="*/ 344274 h 727553"/>
              <a:gd name="connsiteX7" fmla="*/ 355936 w 1100212"/>
              <a:gd name="connsiteY7" fmla="*/ 652782 h 727553"/>
              <a:gd name="connsiteX8" fmla="*/ 423278 w 1100212"/>
              <a:gd name="connsiteY8" fmla="*/ 727553 h 727553"/>
              <a:gd name="connsiteX0" fmla="*/ 437503 w 1114437"/>
              <a:gd name="connsiteY0" fmla="*/ 727553 h 727553"/>
              <a:gd name="connsiteX1" fmla="*/ 582854 w 1114437"/>
              <a:gd name="connsiteY1" fmla="*/ 638876 h 727553"/>
              <a:gd name="connsiteX2" fmla="*/ 973670 w 1114437"/>
              <a:gd name="connsiteY2" fmla="*/ 550482 h 727553"/>
              <a:gd name="connsiteX3" fmla="*/ 1107396 w 1114437"/>
              <a:gd name="connsiteY3" fmla="*/ 259400 h 727553"/>
              <a:gd name="connsiteX4" fmla="*/ 827361 w 1114437"/>
              <a:gd name="connsiteY4" fmla="*/ 7749 h 727553"/>
              <a:gd name="connsiteX5" fmla="*/ 197092 w 1114437"/>
              <a:gd name="connsiteY5" fmla="*/ 81610 h 727553"/>
              <a:gd name="connsiteX6" fmla="*/ 0 w 1114437"/>
              <a:gd name="connsiteY6" fmla="*/ 341962 h 727553"/>
              <a:gd name="connsiteX7" fmla="*/ 370161 w 1114437"/>
              <a:gd name="connsiteY7" fmla="*/ 652782 h 727553"/>
              <a:gd name="connsiteX8" fmla="*/ 437503 w 1114437"/>
              <a:gd name="connsiteY8" fmla="*/ 727553 h 727553"/>
              <a:gd name="connsiteX0" fmla="*/ 463684 w 1140618"/>
              <a:gd name="connsiteY0" fmla="*/ 727553 h 727553"/>
              <a:gd name="connsiteX1" fmla="*/ 609035 w 1140618"/>
              <a:gd name="connsiteY1" fmla="*/ 638876 h 727553"/>
              <a:gd name="connsiteX2" fmla="*/ 999851 w 1140618"/>
              <a:gd name="connsiteY2" fmla="*/ 550482 h 727553"/>
              <a:gd name="connsiteX3" fmla="*/ 1133577 w 1140618"/>
              <a:gd name="connsiteY3" fmla="*/ 259400 h 727553"/>
              <a:gd name="connsiteX4" fmla="*/ 853542 w 1140618"/>
              <a:gd name="connsiteY4" fmla="*/ 7749 h 727553"/>
              <a:gd name="connsiteX5" fmla="*/ 223273 w 1140618"/>
              <a:gd name="connsiteY5" fmla="*/ 81610 h 727553"/>
              <a:gd name="connsiteX6" fmla="*/ 0 w 1140618"/>
              <a:gd name="connsiteY6" fmla="*/ 343816 h 727553"/>
              <a:gd name="connsiteX7" fmla="*/ 396342 w 1140618"/>
              <a:gd name="connsiteY7" fmla="*/ 652782 h 727553"/>
              <a:gd name="connsiteX8" fmla="*/ 463684 w 1140618"/>
              <a:gd name="connsiteY8" fmla="*/ 727553 h 727553"/>
              <a:gd name="connsiteX0" fmla="*/ 463684 w 1140714"/>
              <a:gd name="connsiteY0" fmla="*/ 719277 h 719277"/>
              <a:gd name="connsiteX1" fmla="*/ 609035 w 1140714"/>
              <a:gd name="connsiteY1" fmla="*/ 630600 h 719277"/>
              <a:gd name="connsiteX2" fmla="*/ 999851 w 1140714"/>
              <a:gd name="connsiteY2" fmla="*/ 542206 h 719277"/>
              <a:gd name="connsiteX3" fmla="*/ 1133577 w 1140714"/>
              <a:gd name="connsiteY3" fmla="*/ 251124 h 719277"/>
              <a:gd name="connsiteX4" fmla="*/ 852002 w 1140714"/>
              <a:gd name="connsiteY4" fmla="*/ 8636 h 719277"/>
              <a:gd name="connsiteX5" fmla="*/ 223273 w 1140714"/>
              <a:gd name="connsiteY5" fmla="*/ 73334 h 719277"/>
              <a:gd name="connsiteX6" fmla="*/ 0 w 1140714"/>
              <a:gd name="connsiteY6" fmla="*/ 335540 h 719277"/>
              <a:gd name="connsiteX7" fmla="*/ 396342 w 1140714"/>
              <a:gd name="connsiteY7" fmla="*/ 644506 h 719277"/>
              <a:gd name="connsiteX8" fmla="*/ 463684 w 1140714"/>
              <a:gd name="connsiteY8" fmla="*/ 719277 h 719277"/>
              <a:gd name="connsiteX0" fmla="*/ 463684 w 1140714"/>
              <a:gd name="connsiteY0" fmla="*/ 721380 h 721380"/>
              <a:gd name="connsiteX1" fmla="*/ 609035 w 1140714"/>
              <a:gd name="connsiteY1" fmla="*/ 632703 h 721380"/>
              <a:gd name="connsiteX2" fmla="*/ 999851 w 1140714"/>
              <a:gd name="connsiteY2" fmla="*/ 544309 h 721380"/>
              <a:gd name="connsiteX3" fmla="*/ 1133577 w 1140714"/>
              <a:gd name="connsiteY3" fmla="*/ 253227 h 721380"/>
              <a:gd name="connsiteX4" fmla="*/ 852002 w 1140714"/>
              <a:gd name="connsiteY4" fmla="*/ 10739 h 721380"/>
              <a:gd name="connsiteX5" fmla="*/ 223273 w 1140714"/>
              <a:gd name="connsiteY5" fmla="*/ 64441 h 721380"/>
              <a:gd name="connsiteX6" fmla="*/ 0 w 1140714"/>
              <a:gd name="connsiteY6" fmla="*/ 337643 h 721380"/>
              <a:gd name="connsiteX7" fmla="*/ 396342 w 1140714"/>
              <a:gd name="connsiteY7" fmla="*/ 646609 h 721380"/>
              <a:gd name="connsiteX8" fmla="*/ 463684 w 1140714"/>
              <a:gd name="connsiteY8" fmla="*/ 721380 h 721380"/>
              <a:gd name="connsiteX0" fmla="*/ 463684 w 1140714"/>
              <a:gd name="connsiteY0" fmla="*/ 721380 h 721380"/>
              <a:gd name="connsiteX1" fmla="*/ 609035 w 1140714"/>
              <a:gd name="connsiteY1" fmla="*/ 632703 h 721380"/>
              <a:gd name="connsiteX2" fmla="*/ 999851 w 1140714"/>
              <a:gd name="connsiteY2" fmla="*/ 544309 h 721380"/>
              <a:gd name="connsiteX3" fmla="*/ 1133577 w 1140714"/>
              <a:gd name="connsiteY3" fmla="*/ 253227 h 721380"/>
              <a:gd name="connsiteX4" fmla="*/ 852002 w 1140714"/>
              <a:gd name="connsiteY4" fmla="*/ 10739 h 721380"/>
              <a:gd name="connsiteX5" fmla="*/ 223273 w 1140714"/>
              <a:gd name="connsiteY5" fmla="*/ 64441 h 721380"/>
              <a:gd name="connsiteX6" fmla="*/ 0 w 1140714"/>
              <a:gd name="connsiteY6" fmla="*/ 337643 h 721380"/>
              <a:gd name="connsiteX7" fmla="*/ 396342 w 1140714"/>
              <a:gd name="connsiteY7" fmla="*/ 646609 h 721380"/>
              <a:gd name="connsiteX8" fmla="*/ 463684 w 1140714"/>
              <a:gd name="connsiteY8" fmla="*/ 721380 h 721380"/>
              <a:gd name="connsiteX0" fmla="*/ 463684 w 1138513"/>
              <a:gd name="connsiteY0" fmla="*/ 721380 h 721380"/>
              <a:gd name="connsiteX1" fmla="*/ 610575 w 1138513"/>
              <a:gd name="connsiteY1" fmla="*/ 643699 h 721380"/>
              <a:gd name="connsiteX2" fmla="*/ 999851 w 1138513"/>
              <a:gd name="connsiteY2" fmla="*/ 544309 h 721380"/>
              <a:gd name="connsiteX3" fmla="*/ 1133577 w 1138513"/>
              <a:gd name="connsiteY3" fmla="*/ 253227 h 721380"/>
              <a:gd name="connsiteX4" fmla="*/ 852002 w 1138513"/>
              <a:gd name="connsiteY4" fmla="*/ 10739 h 721380"/>
              <a:gd name="connsiteX5" fmla="*/ 223273 w 1138513"/>
              <a:gd name="connsiteY5" fmla="*/ 64441 h 721380"/>
              <a:gd name="connsiteX6" fmla="*/ 0 w 1138513"/>
              <a:gd name="connsiteY6" fmla="*/ 337643 h 721380"/>
              <a:gd name="connsiteX7" fmla="*/ 396342 w 1138513"/>
              <a:gd name="connsiteY7" fmla="*/ 646609 h 721380"/>
              <a:gd name="connsiteX8" fmla="*/ 463684 w 1138513"/>
              <a:gd name="connsiteY8" fmla="*/ 721380 h 721380"/>
              <a:gd name="connsiteX0" fmla="*/ 463684 w 1138513"/>
              <a:gd name="connsiteY0" fmla="*/ 721380 h 721380"/>
              <a:gd name="connsiteX1" fmla="*/ 610575 w 1138513"/>
              <a:gd name="connsiteY1" fmla="*/ 643699 h 721380"/>
              <a:gd name="connsiteX2" fmla="*/ 999851 w 1138513"/>
              <a:gd name="connsiteY2" fmla="*/ 544309 h 721380"/>
              <a:gd name="connsiteX3" fmla="*/ 1133577 w 1138513"/>
              <a:gd name="connsiteY3" fmla="*/ 253227 h 721380"/>
              <a:gd name="connsiteX4" fmla="*/ 852002 w 1138513"/>
              <a:gd name="connsiteY4" fmla="*/ 10739 h 721380"/>
              <a:gd name="connsiteX5" fmla="*/ 223273 w 1138513"/>
              <a:gd name="connsiteY5" fmla="*/ 64441 h 721380"/>
              <a:gd name="connsiteX6" fmla="*/ 0 w 1138513"/>
              <a:gd name="connsiteY6" fmla="*/ 337643 h 721380"/>
              <a:gd name="connsiteX7" fmla="*/ 396342 w 1138513"/>
              <a:gd name="connsiteY7" fmla="*/ 646609 h 721380"/>
              <a:gd name="connsiteX8" fmla="*/ 463684 w 1138513"/>
              <a:gd name="connsiteY8" fmla="*/ 721380 h 721380"/>
              <a:gd name="connsiteX0" fmla="*/ 463684 w 1136732"/>
              <a:gd name="connsiteY0" fmla="*/ 721380 h 721380"/>
              <a:gd name="connsiteX1" fmla="*/ 610575 w 1136732"/>
              <a:gd name="connsiteY1" fmla="*/ 643699 h 721380"/>
              <a:gd name="connsiteX2" fmla="*/ 999851 w 1136732"/>
              <a:gd name="connsiteY2" fmla="*/ 544309 h 721380"/>
              <a:gd name="connsiteX3" fmla="*/ 1133577 w 1136732"/>
              <a:gd name="connsiteY3" fmla="*/ 253227 h 721380"/>
              <a:gd name="connsiteX4" fmla="*/ 852002 w 1136732"/>
              <a:gd name="connsiteY4" fmla="*/ 10739 h 721380"/>
              <a:gd name="connsiteX5" fmla="*/ 223273 w 1136732"/>
              <a:gd name="connsiteY5" fmla="*/ 64441 h 721380"/>
              <a:gd name="connsiteX6" fmla="*/ 0 w 1136732"/>
              <a:gd name="connsiteY6" fmla="*/ 337643 h 721380"/>
              <a:gd name="connsiteX7" fmla="*/ 396342 w 1136732"/>
              <a:gd name="connsiteY7" fmla="*/ 646609 h 721380"/>
              <a:gd name="connsiteX8" fmla="*/ 463684 w 1136732"/>
              <a:gd name="connsiteY8" fmla="*/ 721380 h 721380"/>
              <a:gd name="connsiteX0" fmla="*/ 463684 w 1121891"/>
              <a:gd name="connsiteY0" fmla="*/ 721255 h 721255"/>
              <a:gd name="connsiteX1" fmla="*/ 610575 w 1121891"/>
              <a:gd name="connsiteY1" fmla="*/ 643574 h 721255"/>
              <a:gd name="connsiteX2" fmla="*/ 999851 w 1121891"/>
              <a:gd name="connsiteY2" fmla="*/ 544184 h 721255"/>
              <a:gd name="connsiteX3" fmla="*/ 1118177 w 1121891"/>
              <a:gd name="connsiteY3" fmla="*/ 251269 h 721255"/>
              <a:gd name="connsiteX4" fmla="*/ 852002 w 1121891"/>
              <a:gd name="connsiteY4" fmla="*/ 10614 h 721255"/>
              <a:gd name="connsiteX5" fmla="*/ 223273 w 1121891"/>
              <a:gd name="connsiteY5" fmla="*/ 64316 h 721255"/>
              <a:gd name="connsiteX6" fmla="*/ 0 w 1121891"/>
              <a:gd name="connsiteY6" fmla="*/ 337518 h 721255"/>
              <a:gd name="connsiteX7" fmla="*/ 396342 w 1121891"/>
              <a:gd name="connsiteY7" fmla="*/ 646484 h 721255"/>
              <a:gd name="connsiteX8" fmla="*/ 463684 w 1121891"/>
              <a:gd name="connsiteY8" fmla="*/ 721255 h 721255"/>
              <a:gd name="connsiteX0" fmla="*/ 463684 w 1123864"/>
              <a:gd name="connsiteY0" fmla="*/ 721255 h 721255"/>
              <a:gd name="connsiteX1" fmla="*/ 610575 w 1123864"/>
              <a:gd name="connsiteY1" fmla="*/ 643574 h 721255"/>
              <a:gd name="connsiteX2" fmla="*/ 999851 w 1123864"/>
              <a:gd name="connsiteY2" fmla="*/ 549682 h 721255"/>
              <a:gd name="connsiteX3" fmla="*/ 1118177 w 1123864"/>
              <a:gd name="connsiteY3" fmla="*/ 251269 h 721255"/>
              <a:gd name="connsiteX4" fmla="*/ 852002 w 1123864"/>
              <a:gd name="connsiteY4" fmla="*/ 10614 h 721255"/>
              <a:gd name="connsiteX5" fmla="*/ 223273 w 1123864"/>
              <a:gd name="connsiteY5" fmla="*/ 64316 h 721255"/>
              <a:gd name="connsiteX6" fmla="*/ 0 w 1123864"/>
              <a:gd name="connsiteY6" fmla="*/ 337518 h 721255"/>
              <a:gd name="connsiteX7" fmla="*/ 396342 w 1123864"/>
              <a:gd name="connsiteY7" fmla="*/ 646484 h 721255"/>
              <a:gd name="connsiteX8" fmla="*/ 463684 w 1123864"/>
              <a:gd name="connsiteY8" fmla="*/ 721255 h 721255"/>
              <a:gd name="connsiteX0" fmla="*/ 463684 w 1123864"/>
              <a:gd name="connsiteY0" fmla="*/ 721255 h 721255"/>
              <a:gd name="connsiteX1" fmla="*/ 610575 w 1123864"/>
              <a:gd name="connsiteY1" fmla="*/ 643574 h 721255"/>
              <a:gd name="connsiteX2" fmla="*/ 999851 w 1123864"/>
              <a:gd name="connsiteY2" fmla="*/ 549682 h 721255"/>
              <a:gd name="connsiteX3" fmla="*/ 1118177 w 1123864"/>
              <a:gd name="connsiteY3" fmla="*/ 251269 h 721255"/>
              <a:gd name="connsiteX4" fmla="*/ 852002 w 1123864"/>
              <a:gd name="connsiteY4" fmla="*/ 10614 h 721255"/>
              <a:gd name="connsiteX5" fmla="*/ 223273 w 1123864"/>
              <a:gd name="connsiteY5" fmla="*/ 64316 h 721255"/>
              <a:gd name="connsiteX6" fmla="*/ 0 w 1123864"/>
              <a:gd name="connsiteY6" fmla="*/ 337518 h 721255"/>
              <a:gd name="connsiteX7" fmla="*/ 396342 w 1123864"/>
              <a:gd name="connsiteY7" fmla="*/ 646484 h 721255"/>
              <a:gd name="connsiteX8" fmla="*/ 463684 w 1123864"/>
              <a:gd name="connsiteY8" fmla="*/ 721255 h 721255"/>
              <a:gd name="connsiteX0" fmla="*/ 463684 w 1123354"/>
              <a:gd name="connsiteY0" fmla="*/ 721255 h 721255"/>
              <a:gd name="connsiteX1" fmla="*/ 610575 w 1123354"/>
              <a:gd name="connsiteY1" fmla="*/ 643574 h 721255"/>
              <a:gd name="connsiteX2" fmla="*/ 999851 w 1123354"/>
              <a:gd name="connsiteY2" fmla="*/ 549682 h 721255"/>
              <a:gd name="connsiteX3" fmla="*/ 1118177 w 1123354"/>
              <a:gd name="connsiteY3" fmla="*/ 251269 h 721255"/>
              <a:gd name="connsiteX4" fmla="*/ 852002 w 1123354"/>
              <a:gd name="connsiteY4" fmla="*/ 10614 h 721255"/>
              <a:gd name="connsiteX5" fmla="*/ 223273 w 1123354"/>
              <a:gd name="connsiteY5" fmla="*/ 64316 h 721255"/>
              <a:gd name="connsiteX6" fmla="*/ 0 w 1123354"/>
              <a:gd name="connsiteY6" fmla="*/ 337518 h 721255"/>
              <a:gd name="connsiteX7" fmla="*/ 396342 w 1123354"/>
              <a:gd name="connsiteY7" fmla="*/ 646484 h 721255"/>
              <a:gd name="connsiteX8" fmla="*/ 463684 w 1123354"/>
              <a:gd name="connsiteY8" fmla="*/ 721255 h 721255"/>
              <a:gd name="connsiteX0" fmla="*/ 411324 w 1070994"/>
              <a:gd name="connsiteY0" fmla="*/ 721255 h 721255"/>
              <a:gd name="connsiteX1" fmla="*/ 558215 w 1070994"/>
              <a:gd name="connsiteY1" fmla="*/ 643574 h 721255"/>
              <a:gd name="connsiteX2" fmla="*/ 947491 w 1070994"/>
              <a:gd name="connsiteY2" fmla="*/ 549682 h 721255"/>
              <a:gd name="connsiteX3" fmla="*/ 1065817 w 1070994"/>
              <a:gd name="connsiteY3" fmla="*/ 251269 h 721255"/>
              <a:gd name="connsiteX4" fmla="*/ 799642 w 1070994"/>
              <a:gd name="connsiteY4" fmla="*/ 10614 h 721255"/>
              <a:gd name="connsiteX5" fmla="*/ 170913 w 1070994"/>
              <a:gd name="connsiteY5" fmla="*/ 64316 h 721255"/>
              <a:gd name="connsiteX6" fmla="*/ 0 w 1070994"/>
              <a:gd name="connsiteY6" fmla="*/ 339351 h 721255"/>
              <a:gd name="connsiteX7" fmla="*/ 343982 w 1070994"/>
              <a:gd name="connsiteY7" fmla="*/ 646484 h 721255"/>
              <a:gd name="connsiteX8" fmla="*/ 411324 w 1070994"/>
              <a:gd name="connsiteY8" fmla="*/ 721255 h 721255"/>
              <a:gd name="connsiteX0" fmla="*/ 391304 w 1050974"/>
              <a:gd name="connsiteY0" fmla="*/ 721255 h 721255"/>
              <a:gd name="connsiteX1" fmla="*/ 538195 w 1050974"/>
              <a:gd name="connsiteY1" fmla="*/ 643574 h 721255"/>
              <a:gd name="connsiteX2" fmla="*/ 927471 w 1050974"/>
              <a:gd name="connsiteY2" fmla="*/ 549682 h 721255"/>
              <a:gd name="connsiteX3" fmla="*/ 1045797 w 1050974"/>
              <a:gd name="connsiteY3" fmla="*/ 251269 h 721255"/>
              <a:gd name="connsiteX4" fmla="*/ 779622 w 1050974"/>
              <a:gd name="connsiteY4" fmla="*/ 10614 h 721255"/>
              <a:gd name="connsiteX5" fmla="*/ 150893 w 1050974"/>
              <a:gd name="connsiteY5" fmla="*/ 64316 h 721255"/>
              <a:gd name="connsiteX6" fmla="*/ 0 w 1050974"/>
              <a:gd name="connsiteY6" fmla="*/ 339351 h 721255"/>
              <a:gd name="connsiteX7" fmla="*/ 323962 w 1050974"/>
              <a:gd name="connsiteY7" fmla="*/ 646484 h 721255"/>
              <a:gd name="connsiteX8" fmla="*/ 391304 w 1050974"/>
              <a:gd name="connsiteY8" fmla="*/ 721255 h 721255"/>
              <a:gd name="connsiteX0" fmla="*/ 391304 w 1050974"/>
              <a:gd name="connsiteY0" fmla="*/ 721255 h 721255"/>
              <a:gd name="connsiteX1" fmla="*/ 538195 w 1050974"/>
              <a:gd name="connsiteY1" fmla="*/ 643574 h 721255"/>
              <a:gd name="connsiteX2" fmla="*/ 927471 w 1050974"/>
              <a:gd name="connsiteY2" fmla="*/ 549682 h 721255"/>
              <a:gd name="connsiteX3" fmla="*/ 1045797 w 1050974"/>
              <a:gd name="connsiteY3" fmla="*/ 251269 h 721255"/>
              <a:gd name="connsiteX4" fmla="*/ 779622 w 1050974"/>
              <a:gd name="connsiteY4" fmla="*/ 10614 h 721255"/>
              <a:gd name="connsiteX5" fmla="*/ 150893 w 1050974"/>
              <a:gd name="connsiteY5" fmla="*/ 64316 h 721255"/>
              <a:gd name="connsiteX6" fmla="*/ 0 w 1050974"/>
              <a:gd name="connsiteY6" fmla="*/ 339351 h 721255"/>
              <a:gd name="connsiteX7" fmla="*/ 323962 w 1050974"/>
              <a:gd name="connsiteY7" fmla="*/ 646484 h 721255"/>
              <a:gd name="connsiteX8" fmla="*/ 391304 w 1050974"/>
              <a:gd name="connsiteY8" fmla="*/ 721255 h 721255"/>
              <a:gd name="connsiteX0" fmla="*/ 391304 w 1050974"/>
              <a:gd name="connsiteY0" fmla="*/ 723864 h 723864"/>
              <a:gd name="connsiteX1" fmla="*/ 538195 w 1050974"/>
              <a:gd name="connsiteY1" fmla="*/ 646183 h 723864"/>
              <a:gd name="connsiteX2" fmla="*/ 927471 w 1050974"/>
              <a:gd name="connsiteY2" fmla="*/ 552291 h 723864"/>
              <a:gd name="connsiteX3" fmla="*/ 1045797 w 1050974"/>
              <a:gd name="connsiteY3" fmla="*/ 253878 h 723864"/>
              <a:gd name="connsiteX4" fmla="*/ 779622 w 1050974"/>
              <a:gd name="connsiteY4" fmla="*/ 13223 h 723864"/>
              <a:gd name="connsiteX5" fmla="*/ 201713 w 1050974"/>
              <a:gd name="connsiteY5" fmla="*/ 55929 h 723864"/>
              <a:gd name="connsiteX6" fmla="*/ 0 w 1050974"/>
              <a:gd name="connsiteY6" fmla="*/ 341960 h 723864"/>
              <a:gd name="connsiteX7" fmla="*/ 323962 w 1050974"/>
              <a:gd name="connsiteY7" fmla="*/ 649093 h 723864"/>
              <a:gd name="connsiteX8" fmla="*/ 391304 w 1050974"/>
              <a:gd name="connsiteY8" fmla="*/ 723864 h 723864"/>
              <a:gd name="connsiteX0" fmla="*/ 391304 w 1050974"/>
              <a:gd name="connsiteY0" fmla="*/ 722931 h 722931"/>
              <a:gd name="connsiteX1" fmla="*/ 538195 w 1050974"/>
              <a:gd name="connsiteY1" fmla="*/ 645250 h 722931"/>
              <a:gd name="connsiteX2" fmla="*/ 927471 w 1050974"/>
              <a:gd name="connsiteY2" fmla="*/ 551358 h 722931"/>
              <a:gd name="connsiteX3" fmla="*/ 1045797 w 1050974"/>
              <a:gd name="connsiteY3" fmla="*/ 252945 h 722931"/>
              <a:gd name="connsiteX4" fmla="*/ 779622 w 1050974"/>
              <a:gd name="connsiteY4" fmla="*/ 12290 h 722931"/>
              <a:gd name="connsiteX5" fmla="*/ 215573 w 1050974"/>
              <a:gd name="connsiteY5" fmla="*/ 58661 h 722931"/>
              <a:gd name="connsiteX6" fmla="*/ 0 w 1050974"/>
              <a:gd name="connsiteY6" fmla="*/ 341027 h 722931"/>
              <a:gd name="connsiteX7" fmla="*/ 323962 w 1050974"/>
              <a:gd name="connsiteY7" fmla="*/ 648160 h 722931"/>
              <a:gd name="connsiteX8" fmla="*/ 391304 w 1050974"/>
              <a:gd name="connsiteY8" fmla="*/ 722931 h 722931"/>
              <a:gd name="connsiteX0" fmla="*/ 382064 w 1041734"/>
              <a:gd name="connsiteY0" fmla="*/ 722931 h 722931"/>
              <a:gd name="connsiteX1" fmla="*/ 528955 w 1041734"/>
              <a:gd name="connsiteY1" fmla="*/ 645250 h 722931"/>
              <a:gd name="connsiteX2" fmla="*/ 918231 w 1041734"/>
              <a:gd name="connsiteY2" fmla="*/ 551358 h 722931"/>
              <a:gd name="connsiteX3" fmla="*/ 1036557 w 1041734"/>
              <a:gd name="connsiteY3" fmla="*/ 252945 h 722931"/>
              <a:gd name="connsiteX4" fmla="*/ 770382 w 1041734"/>
              <a:gd name="connsiteY4" fmla="*/ 12290 h 722931"/>
              <a:gd name="connsiteX5" fmla="*/ 206333 w 1041734"/>
              <a:gd name="connsiteY5" fmla="*/ 58661 h 722931"/>
              <a:gd name="connsiteX6" fmla="*/ 0 w 1041734"/>
              <a:gd name="connsiteY6" fmla="*/ 342860 h 722931"/>
              <a:gd name="connsiteX7" fmla="*/ 314722 w 1041734"/>
              <a:gd name="connsiteY7" fmla="*/ 648160 h 722931"/>
              <a:gd name="connsiteX8" fmla="*/ 382064 w 1041734"/>
              <a:gd name="connsiteY8" fmla="*/ 722931 h 72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1734" h="722931">
                <a:moveTo>
                  <a:pt x="382064" y="722931"/>
                </a:moveTo>
                <a:cubicBezTo>
                  <a:pt x="406019" y="660055"/>
                  <a:pt x="439594" y="666515"/>
                  <a:pt x="528955" y="645250"/>
                </a:cubicBezTo>
                <a:cubicBezTo>
                  <a:pt x="618316" y="623985"/>
                  <a:pt x="833631" y="616742"/>
                  <a:pt x="918231" y="551358"/>
                </a:cubicBezTo>
                <a:cubicBezTo>
                  <a:pt x="1002831" y="485974"/>
                  <a:pt x="1059658" y="370279"/>
                  <a:pt x="1036557" y="252945"/>
                </a:cubicBezTo>
                <a:cubicBezTo>
                  <a:pt x="1013456" y="135611"/>
                  <a:pt x="908753" y="44671"/>
                  <a:pt x="770382" y="12290"/>
                </a:cubicBezTo>
                <a:cubicBezTo>
                  <a:pt x="632011" y="-20091"/>
                  <a:pt x="338916" y="17165"/>
                  <a:pt x="206333" y="58661"/>
                </a:cubicBezTo>
                <a:cubicBezTo>
                  <a:pt x="73750" y="100157"/>
                  <a:pt x="1822" y="199023"/>
                  <a:pt x="0" y="342860"/>
                </a:cubicBezTo>
                <a:cubicBezTo>
                  <a:pt x="27105" y="498943"/>
                  <a:pt x="87932" y="573770"/>
                  <a:pt x="314722" y="648160"/>
                </a:cubicBezTo>
                <a:cubicBezTo>
                  <a:pt x="367872" y="666162"/>
                  <a:pt x="382064" y="722931"/>
                  <a:pt x="382064" y="722931"/>
                </a:cubicBezTo>
                <a:close/>
              </a:path>
            </a:pathLst>
          </a:custGeom>
          <a:solidFill>
            <a:schemeClr val="bg1"/>
          </a:solidFill>
          <a:ln w="19050"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89ECC812-F2A9-46D4-9B78-6659C68ED4EE}"/>
              </a:ext>
            </a:extLst>
          </p:cNvPr>
          <p:cNvSpPr>
            <a:spLocks noGrp="1"/>
          </p:cNvSpPr>
          <p:nvPr>
            <p:ph type="title"/>
          </p:nvPr>
        </p:nvSpPr>
        <p:spPr>
          <a:xfrm>
            <a:off x="3412671" y="1932214"/>
            <a:ext cx="6966858" cy="3091544"/>
          </a:xfrm>
        </p:spPr>
        <p:txBody>
          <a:bodyPr/>
          <a:lstStyle>
            <a:lvl1pPr algn="ctr">
              <a:defRPr/>
            </a:lvl1pPr>
          </a:lstStyle>
          <a:p>
            <a:r>
              <a:rPr lang="en-US"/>
              <a:t>Click to edit Master title style</a:t>
            </a:r>
            <a:endParaRPr lang="en-US" dirty="0"/>
          </a:p>
        </p:txBody>
      </p:sp>
      <p:sp>
        <p:nvSpPr>
          <p:cNvPr id="7" name="Freeform: Shape 6">
            <a:extLst>
              <a:ext uri="{FF2B5EF4-FFF2-40B4-BE49-F238E27FC236}">
                <a16:creationId xmlns:a16="http://schemas.microsoft.com/office/drawing/2014/main" id="{B7A37F60-69E7-41AC-BC9A-9DBC3B577269}"/>
              </a:ext>
              <a:ext uri="{C183D7F6-B498-43B3-948B-1728B52AA6E4}">
                <adec:decorative xmlns:adec="http://schemas.microsoft.com/office/drawing/2017/decorative" val="1"/>
              </a:ext>
            </a:extLst>
          </p:cNvPr>
          <p:cNvSpPr/>
          <p:nvPr/>
        </p:nvSpPr>
        <p:spPr>
          <a:xfrm rot="492880">
            <a:off x="2455668" y="1103025"/>
            <a:ext cx="8982171" cy="5009917"/>
          </a:xfrm>
          <a:custGeom>
            <a:avLst/>
            <a:gdLst>
              <a:gd name="connsiteX0" fmla="*/ 284628 w 960507"/>
              <a:gd name="connsiteY0" fmla="*/ 725426 h 725435"/>
              <a:gd name="connsiteX1" fmla="*/ 429979 w 960507"/>
              <a:gd name="connsiteY1" fmla="*/ 636749 h 725435"/>
              <a:gd name="connsiteX2" fmla="*/ 805646 w 960507"/>
              <a:gd name="connsiteY2" fmla="*/ 523401 h 725435"/>
              <a:gd name="connsiteX3" fmla="*/ 954521 w 960507"/>
              <a:gd name="connsiteY3" fmla="*/ 257273 h 725435"/>
              <a:gd name="connsiteX4" fmla="*/ 674486 w 960507"/>
              <a:gd name="connsiteY4" fmla="*/ 5622 h 725435"/>
              <a:gd name="connsiteX5" fmla="*/ 15261 w 960507"/>
              <a:gd name="connsiteY5" fmla="*/ 246605 h 725435"/>
              <a:gd name="connsiteX6" fmla="*/ 217286 w 960507"/>
              <a:gd name="connsiteY6" fmla="*/ 650655 h 725435"/>
              <a:gd name="connsiteX7" fmla="*/ 284628 w 960507"/>
              <a:gd name="connsiteY7" fmla="*/ 725426 h 725435"/>
              <a:gd name="connsiteX0" fmla="*/ 284667 w 961601"/>
              <a:gd name="connsiteY0" fmla="*/ 725435 h 725435"/>
              <a:gd name="connsiteX1" fmla="*/ 430018 w 961601"/>
              <a:gd name="connsiteY1" fmla="*/ 636758 h 725435"/>
              <a:gd name="connsiteX2" fmla="*/ 820834 w 961601"/>
              <a:gd name="connsiteY2" fmla="*/ 548364 h 725435"/>
              <a:gd name="connsiteX3" fmla="*/ 954560 w 961601"/>
              <a:gd name="connsiteY3" fmla="*/ 257282 h 725435"/>
              <a:gd name="connsiteX4" fmla="*/ 674525 w 961601"/>
              <a:gd name="connsiteY4" fmla="*/ 5631 h 725435"/>
              <a:gd name="connsiteX5" fmla="*/ 15300 w 961601"/>
              <a:gd name="connsiteY5" fmla="*/ 246614 h 725435"/>
              <a:gd name="connsiteX6" fmla="*/ 217325 w 961601"/>
              <a:gd name="connsiteY6" fmla="*/ 650664 h 725435"/>
              <a:gd name="connsiteX7" fmla="*/ 284667 w 961601"/>
              <a:gd name="connsiteY7" fmla="*/ 725435 h 725435"/>
              <a:gd name="connsiteX0" fmla="*/ 284667 w 961601"/>
              <a:gd name="connsiteY0" fmla="*/ 725962 h 725962"/>
              <a:gd name="connsiteX1" fmla="*/ 430018 w 961601"/>
              <a:gd name="connsiteY1" fmla="*/ 637285 h 725962"/>
              <a:gd name="connsiteX2" fmla="*/ 820834 w 961601"/>
              <a:gd name="connsiteY2" fmla="*/ 548891 h 725962"/>
              <a:gd name="connsiteX3" fmla="*/ 954560 w 961601"/>
              <a:gd name="connsiteY3" fmla="*/ 257809 h 725962"/>
              <a:gd name="connsiteX4" fmla="*/ 674525 w 961601"/>
              <a:gd name="connsiteY4" fmla="*/ 6158 h 725962"/>
              <a:gd name="connsiteX5" fmla="*/ 15300 w 961601"/>
              <a:gd name="connsiteY5" fmla="*/ 247141 h 725962"/>
              <a:gd name="connsiteX6" fmla="*/ 217325 w 961601"/>
              <a:gd name="connsiteY6" fmla="*/ 651191 h 725962"/>
              <a:gd name="connsiteX7" fmla="*/ 284667 w 961601"/>
              <a:gd name="connsiteY7" fmla="*/ 725962 h 725962"/>
              <a:gd name="connsiteX0" fmla="*/ 410902 w 1087836"/>
              <a:gd name="connsiteY0" fmla="*/ 719810 h 719810"/>
              <a:gd name="connsiteX1" fmla="*/ 556253 w 1087836"/>
              <a:gd name="connsiteY1" fmla="*/ 631133 h 719810"/>
              <a:gd name="connsiteX2" fmla="*/ 947069 w 1087836"/>
              <a:gd name="connsiteY2" fmla="*/ 542739 h 719810"/>
              <a:gd name="connsiteX3" fmla="*/ 1080795 w 1087836"/>
              <a:gd name="connsiteY3" fmla="*/ 251657 h 719810"/>
              <a:gd name="connsiteX4" fmla="*/ 800760 w 1087836"/>
              <a:gd name="connsiteY4" fmla="*/ 6 h 719810"/>
              <a:gd name="connsiteX5" fmla="*/ 5261 w 1087836"/>
              <a:gd name="connsiteY5" fmla="*/ 248982 h 719810"/>
              <a:gd name="connsiteX6" fmla="*/ 343560 w 1087836"/>
              <a:gd name="connsiteY6" fmla="*/ 645039 h 719810"/>
              <a:gd name="connsiteX7" fmla="*/ 410902 w 1087836"/>
              <a:gd name="connsiteY7" fmla="*/ 719810 h 719810"/>
              <a:gd name="connsiteX0" fmla="*/ 412791 w 1089725"/>
              <a:gd name="connsiteY0" fmla="*/ 726835 h 726835"/>
              <a:gd name="connsiteX1" fmla="*/ 558142 w 1089725"/>
              <a:gd name="connsiteY1" fmla="*/ 638158 h 726835"/>
              <a:gd name="connsiteX2" fmla="*/ 948958 w 1089725"/>
              <a:gd name="connsiteY2" fmla="*/ 549764 h 726835"/>
              <a:gd name="connsiteX3" fmla="*/ 1082684 w 1089725"/>
              <a:gd name="connsiteY3" fmla="*/ 258682 h 726835"/>
              <a:gd name="connsiteX4" fmla="*/ 802649 w 1089725"/>
              <a:gd name="connsiteY4" fmla="*/ 7031 h 726835"/>
              <a:gd name="connsiteX5" fmla="*/ 171027 w 1089725"/>
              <a:gd name="connsiteY5" fmla="*/ 85967 h 726835"/>
              <a:gd name="connsiteX6" fmla="*/ 7150 w 1089725"/>
              <a:gd name="connsiteY6" fmla="*/ 256007 h 726835"/>
              <a:gd name="connsiteX7" fmla="*/ 345449 w 1089725"/>
              <a:gd name="connsiteY7" fmla="*/ 652064 h 726835"/>
              <a:gd name="connsiteX8" fmla="*/ 412791 w 1089725"/>
              <a:gd name="connsiteY8" fmla="*/ 726835 h 726835"/>
              <a:gd name="connsiteX0" fmla="*/ 409002 w 1085936"/>
              <a:gd name="connsiteY0" fmla="*/ 726835 h 726835"/>
              <a:gd name="connsiteX1" fmla="*/ 554353 w 1085936"/>
              <a:gd name="connsiteY1" fmla="*/ 638158 h 726835"/>
              <a:gd name="connsiteX2" fmla="*/ 945169 w 1085936"/>
              <a:gd name="connsiteY2" fmla="*/ 549764 h 726835"/>
              <a:gd name="connsiteX3" fmla="*/ 1078895 w 1085936"/>
              <a:gd name="connsiteY3" fmla="*/ 258682 h 726835"/>
              <a:gd name="connsiteX4" fmla="*/ 798860 w 1085936"/>
              <a:gd name="connsiteY4" fmla="*/ 7031 h 726835"/>
              <a:gd name="connsiteX5" fmla="*/ 167238 w 1085936"/>
              <a:gd name="connsiteY5" fmla="*/ 85967 h 726835"/>
              <a:gd name="connsiteX6" fmla="*/ 7460 w 1085936"/>
              <a:gd name="connsiteY6" fmla="*/ 285590 h 726835"/>
              <a:gd name="connsiteX7" fmla="*/ 341660 w 1085936"/>
              <a:gd name="connsiteY7" fmla="*/ 652064 h 726835"/>
              <a:gd name="connsiteX8" fmla="*/ 409002 w 1085936"/>
              <a:gd name="connsiteY8" fmla="*/ 726835 h 726835"/>
              <a:gd name="connsiteX0" fmla="*/ 409002 w 1085936"/>
              <a:gd name="connsiteY0" fmla="*/ 726835 h 726835"/>
              <a:gd name="connsiteX1" fmla="*/ 554353 w 1085936"/>
              <a:gd name="connsiteY1" fmla="*/ 638158 h 726835"/>
              <a:gd name="connsiteX2" fmla="*/ 945169 w 1085936"/>
              <a:gd name="connsiteY2" fmla="*/ 549764 h 726835"/>
              <a:gd name="connsiteX3" fmla="*/ 1078895 w 1085936"/>
              <a:gd name="connsiteY3" fmla="*/ 258682 h 726835"/>
              <a:gd name="connsiteX4" fmla="*/ 798860 w 1085936"/>
              <a:gd name="connsiteY4" fmla="*/ 7031 h 726835"/>
              <a:gd name="connsiteX5" fmla="*/ 167238 w 1085936"/>
              <a:gd name="connsiteY5" fmla="*/ 85967 h 726835"/>
              <a:gd name="connsiteX6" fmla="*/ 7460 w 1085936"/>
              <a:gd name="connsiteY6" fmla="*/ 285590 h 726835"/>
              <a:gd name="connsiteX7" fmla="*/ 341660 w 1085936"/>
              <a:gd name="connsiteY7" fmla="*/ 652064 h 726835"/>
              <a:gd name="connsiteX8" fmla="*/ 409002 w 1085936"/>
              <a:gd name="connsiteY8" fmla="*/ 726835 h 726835"/>
              <a:gd name="connsiteX0" fmla="*/ 407340 w 1084274"/>
              <a:gd name="connsiteY0" fmla="*/ 726835 h 726835"/>
              <a:gd name="connsiteX1" fmla="*/ 552691 w 1084274"/>
              <a:gd name="connsiteY1" fmla="*/ 638158 h 726835"/>
              <a:gd name="connsiteX2" fmla="*/ 943507 w 1084274"/>
              <a:gd name="connsiteY2" fmla="*/ 549764 h 726835"/>
              <a:gd name="connsiteX3" fmla="*/ 1077233 w 1084274"/>
              <a:gd name="connsiteY3" fmla="*/ 258682 h 726835"/>
              <a:gd name="connsiteX4" fmla="*/ 797198 w 1084274"/>
              <a:gd name="connsiteY4" fmla="*/ 7031 h 726835"/>
              <a:gd name="connsiteX5" fmla="*/ 165576 w 1084274"/>
              <a:gd name="connsiteY5" fmla="*/ 85967 h 726835"/>
              <a:gd name="connsiteX6" fmla="*/ 5798 w 1084274"/>
              <a:gd name="connsiteY6" fmla="*/ 285590 h 726835"/>
              <a:gd name="connsiteX7" fmla="*/ 339998 w 1084274"/>
              <a:gd name="connsiteY7" fmla="*/ 652064 h 726835"/>
              <a:gd name="connsiteX8" fmla="*/ 407340 w 1084274"/>
              <a:gd name="connsiteY8" fmla="*/ 726835 h 726835"/>
              <a:gd name="connsiteX0" fmla="*/ 405193 w 1082127"/>
              <a:gd name="connsiteY0" fmla="*/ 726835 h 726835"/>
              <a:gd name="connsiteX1" fmla="*/ 550544 w 1082127"/>
              <a:gd name="connsiteY1" fmla="*/ 638158 h 726835"/>
              <a:gd name="connsiteX2" fmla="*/ 941360 w 1082127"/>
              <a:gd name="connsiteY2" fmla="*/ 549764 h 726835"/>
              <a:gd name="connsiteX3" fmla="*/ 1075086 w 1082127"/>
              <a:gd name="connsiteY3" fmla="*/ 258682 h 726835"/>
              <a:gd name="connsiteX4" fmla="*/ 795051 w 1082127"/>
              <a:gd name="connsiteY4" fmla="*/ 7031 h 726835"/>
              <a:gd name="connsiteX5" fmla="*/ 163429 w 1082127"/>
              <a:gd name="connsiteY5" fmla="*/ 85967 h 726835"/>
              <a:gd name="connsiteX6" fmla="*/ 5959 w 1082127"/>
              <a:gd name="connsiteY6" fmla="*/ 336874 h 726835"/>
              <a:gd name="connsiteX7" fmla="*/ 337851 w 1082127"/>
              <a:gd name="connsiteY7" fmla="*/ 652064 h 726835"/>
              <a:gd name="connsiteX8" fmla="*/ 405193 w 1082127"/>
              <a:gd name="connsiteY8" fmla="*/ 726835 h 726835"/>
              <a:gd name="connsiteX0" fmla="*/ 405097 w 1082031"/>
              <a:gd name="connsiteY0" fmla="*/ 727553 h 727553"/>
              <a:gd name="connsiteX1" fmla="*/ 550448 w 1082031"/>
              <a:gd name="connsiteY1" fmla="*/ 638876 h 727553"/>
              <a:gd name="connsiteX2" fmla="*/ 941264 w 1082031"/>
              <a:gd name="connsiteY2" fmla="*/ 550482 h 727553"/>
              <a:gd name="connsiteX3" fmla="*/ 1074990 w 1082031"/>
              <a:gd name="connsiteY3" fmla="*/ 259400 h 727553"/>
              <a:gd name="connsiteX4" fmla="*/ 794955 w 1082031"/>
              <a:gd name="connsiteY4" fmla="*/ 7749 h 727553"/>
              <a:gd name="connsiteX5" fmla="*/ 164686 w 1082031"/>
              <a:gd name="connsiteY5" fmla="*/ 81610 h 727553"/>
              <a:gd name="connsiteX6" fmla="*/ 5863 w 1082031"/>
              <a:gd name="connsiteY6" fmla="*/ 337592 h 727553"/>
              <a:gd name="connsiteX7" fmla="*/ 337755 w 1082031"/>
              <a:gd name="connsiteY7" fmla="*/ 652782 h 727553"/>
              <a:gd name="connsiteX8" fmla="*/ 405097 w 1082031"/>
              <a:gd name="connsiteY8" fmla="*/ 727553 h 727553"/>
              <a:gd name="connsiteX0" fmla="*/ 427815 w 1104749"/>
              <a:gd name="connsiteY0" fmla="*/ 727553 h 727553"/>
              <a:gd name="connsiteX1" fmla="*/ 573166 w 1104749"/>
              <a:gd name="connsiteY1" fmla="*/ 638876 h 727553"/>
              <a:gd name="connsiteX2" fmla="*/ 963982 w 1104749"/>
              <a:gd name="connsiteY2" fmla="*/ 550482 h 727553"/>
              <a:gd name="connsiteX3" fmla="*/ 1097708 w 1104749"/>
              <a:gd name="connsiteY3" fmla="*/ 259400 h 727553"/>
              <a:gd name="connsiteX4" fmla="*/ 817673 w 1104749"/>
              <a:gd name="connsiteY4" fmla="*/ 7749 h 727553"/>
              <a:gd name="connsiteX5" fmla="*/ 187404 w 1104749"/>
              <a:gd name="connsiteY5" fmla="*/ 81610 h 727553"/>
              <a:gd name="connsiteX6" fmla="*/ 4537 w 1104749"/>
              <a:gd name="connsiteY6" fmla="*/ 344274 h 727553"/>
              <a:gd name="connsiteX7" fmla="*/ 360473 w 1104749"/>
              <a:gd name="connsiteY7" fmla="*/ 652782 h 727553"/>
              <a:gd name="connsiteX8" fmla="*/ 427815 w 1104749"/>
              <a:gd name="connsiteY8" fmla="*/ 727553 h 727553"/>
              <a:gd name="connsiteX0" fmla="*/ 423278 w 1100212"/>
              <a:gd name="connsiteY0" fmla="*/ 727553 h 727553"/>
              <a:gd name="connsiteX1" fmla="*/ 568629 w 1100212"/>
              <a:gd name="connsiteY1" fmla="*/ 638876 h 727553"/>
              <a:gd name="connsiteX2" fmla="*/ 959445 w 1100212"/>
              <a:gd name="connsiteY2" fmla="*/ 550482 h 727553"/>
              <a:gd name="connsiteX3" fmla="*/ 1093171 w 1100212"/>
              <a:gd name="connsiteY3" fmla="*/ 259400 h 727553"/>
              <a:gd name="connsiteX4" fmla="*/ 813136 w 1100212"/>
              <a:gd name="connsiteY4" fmla="*/ 7749 h 727553"/>
              <a:gd name="connsiteX5" fmla="*/ 182867 w 1100212"/>
              <a:gd name="connsiteY5" fmla="*/ 81610 h 727553"/>
              <a:gd name="connsiteX6" fmla="*/ 0 w 1100212"/>
              <a:gd name="connsiteY6" fmla="*/ 344274 h 727553"/>
              <a:gd name="connsiteX7" fmla="*/ 355936 w 1100212"/>
              <a:gd name="connsiteY7" fmla="*/ 652782 h 727553"/>
              <a:gd name="connsiteX8" fmla="*/ 423278 w 1100212"/>
              <a:gd name="connsiteY8" fmla="*/ 727553 h 727553"/>
              <a:gd name="connsiteX0" fmla="*/ 423278 w 1100212"/>
              <a:gd name="connsiteY0" fmla="*/ 727553 h 727553"/>
              <a:gd name="connsiteX1" fmla="*/ 568629 w 1100212"/>
              <a:gd name="connsiteY1" fmla="*/ 638876 h 727553"/>
              <a:gd name="connsiteX2" fmla="*/ 959445 w 1100212"/>
              <a:gd name="connsiteY2" fmla="*/ 550482 h 727553"/>
              <a:gd name="connsiteX3" fmla="*/ 1093171 w 1100212"/>
              <a:gd name="connsiteY3" fmla="*/ 259400 h 727553"/>
              <a:gd name="connsiteX4" fmla="*/ 813136 w 1100212"/>
              <a:gd name="connsiteY4" fmla="*/ 7749 h 727553"/>
              <a:gd name="connsiteX5" fmla="*/ 182867 w 1100212"/>
              <a:gd name="connsiteY5" fmla="*/ 81610 h 727553"/>
              <a:gd name="connsiteX6" fmla="*/ 0 w 1100212"/>
              <a:gd name="connsiteY6" fmla="*/ 344274 h 727553"/>
              <a:gd name="connsiteX7" fmla="*/ 355936 w 1100212"/>
              <a:gd name="connsiteY7" fmla="*/ 652782 h 727553"/>
              <a:gd name="connsiteX8" fmla="*/ 423278 w 1100212"/>
              <a:gd name="connsiteY8" fmla="*/ 727553 h 727553"/>
              <a:gd name="connsiteX0" fmla="*/ 437503 w 1114437"/>
              <a:gd name="connsiteY0" fmla="*/ 727553 h 727553"/>
              <a:gd name="connsiteX1" fmla="*/ 582854 w 1114437"/>
              <a:gd name="connsiteY1" fmla="*/ 638876 h 727553"/>
              <a:gd name="connsiteX2" fmla="*/ 973670 w 1114437"/>
              <a:gd name="connsiteY2" fmla="*/ 550482 h 727553"/>
              <a:gd name="connsiteX3" fmla="*/ 1107396 w 1114437"/>
              <a:gd name="connsiteY3" fmla="*/ 259400 h 727553"/>
              <a:gd name="connsiteX4" fmla="*/ 827361 w 1114437"/>
              <a:gd name="connsiteY4" fmla="*/ 7749 h 727553"/>
              <a:gd name="connsiteX5" fmla="*/ 197092 w 1114437"/>
              <a:gd name="connsiteY5" fmla="*/ 81610 h 727553"/>
              <a:gd name="connsiteX6" fmla="*/ 0 w 1114437"/>
              <a:gd name="connsiteY6" fmla="*/ 341962 h 727553"/>
              <a:gd name="connsiteX7" fmla="*/ 370161 w 1114437"/>
              <a:gd name="connsiteY7" fmla="*/ 652782 h 727553"/>
              <a:gd name="connsiteX8" fmla="*/ 437503 w 1114437"/>
              <a:gd name="connsiteY8" fmla="*/ 727553 h 727553"/>
              <a:gd name="connsiteX0" fmla="*/ 463684 w 1140618"/>
              <a:gd name="connsiteY0" fmla="*/ 727553 h 727553"/>
              <a:gd name="connsiteX1" fmla="*/ 609035 w 1140618"/>
              <a:gd name="connsiteY1" fmla="*/ 638876 h 727553"/>
              <a:gd name="connsiteX2" fmla="*/ 999851 w 1140618"/>
              <a:gd name="connsiteY2" fmla="*/ 550482 h 727553"/>
              <a:gd name="connsiteX3" fmla="*/ 1133577 w 1140618"/>
              <a:gd name="connsiteY3" fmla="*/ 259400 h 727553"/>
              <a:gd name="connsiteX4" fmla="*/ 853542 w 1140618"/>
              <a:gd name="connsiteY4" fmla="*/ 7749 h 727553"/>
              <a:gd name="connsiteX5" fmla="*/ 223273 w 1140618"/>
              <a:gd name="connsiteY5" fmla="*/ 81610 h 727553"/>
              <a:gd name="connsiteX6" fmla="*/ 0 w 1140618"/>
              <a:gd name="connsiteY6" fmla="*/ 343816 h 727553"/>
              <a:gd name="connsiteX7" fmla="*/ 396342 w 1140618"/>
              <a:gd name="connsiteY7" fmla="*/ 652782 h 727553"/>
              <a:gd name="connsiteX8" fmla="*/ 463684 w 1140618"/>
              <a:gd name="connsiteY8" fmla="*/ 727553 h 727553"/>
              <a:gd name="connsiteX0" fmla="*/ 463684 w 1140714"/>
              <a:gd name="connsiteY0" fmla="*/ 719277 h 719277"/>
              <a:gd name="connsiteX1" fmla="*/ 609035 w 1140714"/>
              <a:gd name="connsiteY1" fmla="*/ 630600 h 719277"/>
              <a:gd name="connsiteX2" fmla="*/ 999851 w 1140714"/>
              <a:gd name="connsiteY2" fmla="*/ 542206 h 719277"/>
              <a:gd name="connsiteX3" fmla="*/ 1133577 w 1140714"/>
              <a:gd name="connsiteY3" fmla="*/ 251124 h 719277"/>
              <a:gd name="connsiteX4" fmla="*/ 852002 w 1140714"/>
              <a:gd name="connsiteY4" fmla="*/ 8636 h 719277"/>
              <a:gd name="connsiteX5" fmla="*/ 223273 w 1140714"/>
              <a:gd name="connsiteY5" fmla="*/ 73334 h 719277"/>
              <a:gd name="connsiteX6" fmla="*/ 0 w 1140714"/>
              <a:gd name="connsiteY6" fmla="*/ 335540 h 719277"/>
              <a:gd name="connsiteX7" fmla="*/ 396342 w 1140714"/>
              <a:gd name="connsiteY7" fmla="*/ 644506 h 719277"/>
              <a:gd name="connsiteX8" fmla="*/ 463684 w 1140714"/>
              <a:gd name="connsiteY8" fmla="*/ 719277 h 719277"/>
              <a:gd name="connsiteX0" fmla="*/ 463684 w 1140714"/>
              <a:gd name="connsiteY0" fmla="*/ 721380 h 721380"/>
              <a:gd name="connsiteX1" fmla="*/ 609035 w 1140714"/>
              <a:gd name="connsiteY1" fmla="*/ 632703 h 721380"/>
              <a:gd name="connsiteX2" fmla="*/ 999851 w 1140714"/>
              <a:gd name="connsiteY2" fmla="*/ 544309 h 721380"/>
              <a:gd name="connsiteX3" fmla="*/ 1133577 w 1140714"/>
              <a:gd name="connsiteY3" fmla="*/ 253227 h 721380"/>
              <a:gd name="connsiteX4" fmla="*/ 852002 w 1140714"/>
              <a:gd name="connsiteY4" fmla="*/ 10739 h 721380"/>
              <a:gd name="connsiteX5" fmla="*/ 223273 w 1140714"/>
              <a:gd name="connsiteY5" fmla="*/ 64441 h 721380"/>
              <a:gd name="connsiteX6" fmla="*/ 0 w 1140714"/>
              <a:gd name="connsiteY6" fmla="*/ 337643 h 721380"/>
              <a:gd name="connsiteX7" fmla="*/ 396342 w 1140714"/>
              <a:gd name="connsiteY7" fmla="*/ 646609 h 721380"/>
              <a:gd name="connsiteX8" fmla="*/ 463684 w 1140714"/>
              <a:gd name="connsiteY8" fmla="*/ 721380 h 721380"/>
              <a:gd name="connsiteX0" fmla="*/ 463684 w 1140714"/>
              <a:gd name="connsiteY0" fmla="*/ 721380 h 721380"/>
              <a:gd name="connsiteX1" fmla="*/ 609035 w 1140714"/>
              <a:gd name="connsiteY1" fmla="*/ 632703 h 721380"/>
              <a:gd name="connsiteX2" fmla="*/ 999851 w 1140714"/>
              <a:gd name="connsiteY2" fmla="*/ 544309 h 721380"/>
              <a:gd name="connsiteX3" fmla="*/ 1133577 w 1140714"/>
              <a:gd name="connsiteY3" fmla="*/ 253227 h 721380"/>
              <a:gd name="connsiteX4" fmla="*/ 852002 w 1140714"/>
              <a:gd name="connsiteY4" fmla="*/ 10739 h 721380"/>
              <a:gd name="connsiteX5" fmla="*/ 223273 w 1140714"/>
              <a:gd name="connsiteY5" fmla="*/ 64441 h 721380"/>
              <a:gd name="connsiteX6" fmla="*/ 0 w 1140714"/>
              <a:gd name="connsiteY6" fmla="*/ 337643 h 721380"/>
              <a:gd name="connsiteX7" fmla="*/ 396342 w 1140714"/>
              <a:gd name="connsiteY7" fmla="*/ 646609 h 721380"/>
              <a:gd name="connsiteX8" fmla="*/ 463684 w 1140714"/>
              <a:gd name="connsiteY8" fmla="*/ 721380 h 721380"/>
              <a:gd name="connsiteX0" fmla="*/ 463684 w 1138513"/>
              <a:gd name="connsiteY0" fmla="*/ 721380 h 721380"/>
              <a:gd name="connsiteX1" fmla="*/ 610575 w 1138513"/>
              <a:gd name="connsiteY1" fmla="*/ 643699 h 721380"/>
              <a:gd name="connsiteX2" fmla="*/ 999851 w 1138513"/>
              <a:gd name="connsiteY2" fmla="*/ 544309 h 721380"/>
              <a:gd name="connsiteX3" fmla="*/ 1133577 w 1138513"/>
              <a:gd name="connsiteY3" fmla="*/ 253227 h 721380"/>
              <a:gd name="connsiteX4" fmla="*/ 852002 w 1138513"/>
              <a:gd name="connsiteY4" fmla="*/ 10739 h 721380"/>
              <a:gd name="connsiteX5" fmla="*/ 223273 w 1138513"/>
              <a:gd name="connsiteY5" fmla="*/ 64441 h 721380"/>
              <a:gd name="connsiteX6" fmla="*/ 0 w 1138513"/>
              <a:gd name="connsiteY6" fmla="*/ 337643 h 721380"/>
              <a:gd name="connsiteX7" fmla="*/ 396342 w 1138513"/>
              <a:gd name="connsiteY7" fmla="*/ 646609 h 721380"/>
              <a:gd name="connsiteX8" fmla="*/ 463684 w 1138513"/>
              <a:gd name="connsiteY8" fmla="*/ 721380 h 721380"/>
              <a:gd name="connsiteX0" fmla="*/ 463684 w 1138513"/>
              <a:gd name="connsiteY0" fmla="*/ 721380 h 721380"/>
              <a:gd name="connsiteX1" fmla="*/ 610575 w 1138513"/>
              <a:gd name="connsiteY1" fmla="*/ 643699 h 721380"/>
              <a:gd name="connsiteX2" fmla="*/ 999851 w 1138513"/>
              <a:gd name="connsiteY2" fmla="*/ 544309 h 721380"/>
              <a:gd name="connsiteX3" fmla="*/ 1133577 w 1138513"/>
              <a:gd name="connsiteY3" fmla="*/ 253227 h 721380"/>
              <a:gd name="connsiteX4" fmla="*/ 852002 w 1138513"/>
              <a:gd name="connsiteY4" fmla="*/ 10739 h 721380"/>
              <a:gd name="connsiteX5" fmla="*/ 223273 w 1138513"/>
              <a:gd name="connsiteY5" fmla="*/ 64441 h 721380"/>
              <a:gd name="connsiteX6" fmla="*/ 0 w 1138513"/>
              <a:gd name="connsiteY6" fmla="*/ 337643 h 721380"/>
              <a:gd name="connsiteX7" fmla="*/ 396342 w 1138513"/>
              <a:gd name="connsiteY7" fmla="*/ 646609 h 721380"/>
              <a:gd name="connsiteX8" fmla="*/ 463684 w 1138513"/>
              <a:gd name="connsiteY8" fmla="*/ 721380 h 721380"/>
              <a:gd name="connsiteX0" fmla="*/ 463684 w 1136732"/>
              <a:gd name="connsiteY0" fmla="*/ 721380 h 721380"/>
              <a:gd name="connsiteX1" fmla="*/ 610575 w 1136732"/>
              <a:gd name="connsiteY1" fmla="*/ 643699 h 721380"/>
              <a:gd name="connsiteX2" fmla="*/ 999851 w 1136732"/>
              <a:gd name="connsiteY2" fmla="*/ 544309 h 721380"/>
              <a:gd name="connsiteX3" fmla="*/ 1133577 w 1136732"/>
              <a:gd name="connsiteY3" fmla="*/ 253227 h 721380"/>
              <a:gd name="connsiteX4" fmla="*/ 852002 w 1136732"/>
              <a:gd name="connsiteY4" fmla="*/ 10739 h 721380"/>
              <a:gd name="connsiteX5" fmla="*/ 223273 w 1136732"/>
              <a:gd name="connsiteY5" fmla="*/ 64441 h 721380"/>
              <a:gd name="connsiteX6" fmla="*/ 0 w 1136732"/>
              <a:gd name="connsiteY6" fmla="*/ 337643 h 721380"/>
              <a:gd name="connsiteX7" fmla="*/ 396342 w 1136732"/>
              <a:gd name="connsiteY7" fmla="*/ 646609 h 721380"/>
              <a:gd name="connsiteX8" fmla="*/ 463684 w 1136732"/>
              <a:gd name="connsiteY8" fmla="*/ 721380 h 721380"/>
              <a:gd name="connsiteX0" fmla="*/ 463684 w 1121891"/>
              <a:gd name="connsiteY0" fmla="*/ 721255 h 721255"/>
              <a:gd name="connsiteX1" fmla="*/ 610575 w 1121891"/>
              <a:gd name="connsiteY1" fmla="*/ 643574 h 721255"/>
              <a:gd name="connsiteX2" fmla="*/ 999851 w 1121891"/>
              <a:gd name="connsiteY2" fmla="*/ 544184 h 721255"/>
              <a:gd name="connsiteX3" fmla="*/ 1118177 w 1121891"/>
              <a:gd name="connsiteY3" fmla="*/ 251269 h 721255"/>
              <a:gd name="connsiteX4" fmla="*/ 852002 w 1121891"/>
              <a:gd name="connsiteY4" fmla="*/ 10614 h 721255"/>
              <a:gd name="connsiteX5" fmla="*/ 223273 w 1121891"/>
              <a:gd name="connsiteY5" fmla="*/ 64316 h 721255"/>
              <a:gd name="connsiteX6" fmla="*/ 0 w 1121891"/>
              <a:gd name="connsiteY6" fmla="*/ 337518 h 721255"/>
              <a:gd name="connsiteX7" fmla="*/ 396342 w 1121891"/>
              <a:gd name="connsiteY7" fmla="*/ 646484 h 721255"/>
              <a:gd name="connsiteX8" fmla="*/ 463684 w 1121891"/>
              <a:gd name="connsiteY8" fmla="*/ 721255 h 721255"/>
              <a:gd name="connsiteX0" fmla="*/ 463684 w 1123864"/>
              <a:gd name="connsiteY0" fmla="*/ 721255 h 721255"/>
              <a:gd name="connsiteX1" fmla="*/ 610575 w 1123864"/>
              <a:gd name="connsiteY1" fmla="*/ 643574 h 721255"/>
              <a:gd name="connsiteX2" fmla="*/ 999851 w 1123864"/>
              <a:gd name="connsiteY2" fmla="*/ 549682 h 721255"/>
              <a:gd name="connsiteX3" fmla="*/ 1118177 w 1123864"/>
              <a:gd name="connsiteY3" fmla="*/ 251269 h 721255"/>
              <a:gd name="connsiteX4" fmla="*/ 852002 w 1123864"/>
              <a:gd name="connsiteY4" fmla="*/ 10614 h 721255"/>
              <a:gd name="connsiteX5" fmla="*/ 223273 w 1123864"/>
              <a:gd name="connsiteY5" fmla="*/ 64316 h 721255"/>
              <a:gd name="connsiteX6" fmla="*/ 0 w 1123864"/>
              <a:gd name="connsiteY6" fmla="*/ 337518 h 721255"/>
              <a:gd name="connsiteX7" fmla="*/ 396342 w 1123864"/>
              <a:gd name="connsiteY7" fmla="*/ 646484 h 721255"/>
              <a:gd name="connsiteX8" fmla="*/ 463684 w 1123864"/>
              <a:gd name="connsiteY8" fmla="*/ 721255 h 721255"/>
              <a:gd name="connsiteX0" fmla="*/ 463684 w 1123864"/>
              <a:gd name="connsiteY0" fmla="*/ 721255 h 721255"/>
              <a:gd name="connsiteX1" fmla="*/ 610575 w 1123864"/>
              <a:gd name="connsiteY1" fmla="*/ 643574 h 721255"/>
              <a:gd name="connsiteX2" fmla="*/ 999851 w 1123864"/>
              <a:gd name="connsiteY2" fmla="*/ 549682 h 721255"/>
              <a:gd name="connsiteX3" fmla="*/ 1118177 w 1123864"/>
              <a:gd name="connsiteY3" fmla="*/ 251269 h 721255"/>
              <a:gd name="connsiteX4" fmla="*/ 852002 w 1123864"/>
              <a:gd name="connsiteY4" fmla="*/ 10614 h 721255"/>
              <a:gd name="connsiteX5" fmla="*/ 223273 w 1123864"/>
              <a:gd name="connsiteY5" fmla="*/ 64316 h 721255"/>
              <a:gd name="connsiteX6" fmla="*/ 0 w 1123864"/>
              <a:gd name="connsiteY6" fmla="*/ 337518 h 721255"/>
              <a:gd name="connsiteX7" fmla="*/ 396342 w 1123864"/>
              <a:gd name="connsiteY7" fmla="*/ 646484 h 721255"/>
              <a:gd name="connsiteX8" fmla="*/ 463684 w 1123864"/>
              <a:gd name="connsiteY8" fmla="*/ 721255 h 721255"/>
              <a:gd name="connsiteX0" fmla="*/ 463684 w 1123354"/>
              <a:gd name="connsiteY0" fmla="*/ 721255 h 721255"/>
              <a:gd name="connsiteX1" fmla="*/ 610575 w 1123354"/>
              <a:gd name="connsiteY1" fmla="*/ 643574 h 721255"/>
              <a:gd name="connsiteX2" fmla="*/ 999851 w 1123354"/>
              <a:gd name="connsiteY2" fmla="*/ 549682 h 721255"/>
              <a:gd name="connsiteX3" fmla="*/ 1118177 w 1123354"/>
              <a:gd name="connsiteY3" fmla="*/ 251269 h 721255"/>
              <a:gd name="connsiteX4" fmla="*/ 852002 w 1123354"/>
              <a:gd name="connsiteY4" fmla="*/ 10614 h 721255"/>
              <a:gd name="connsiteX5" fmla="*/ 223273 w 1123354"/>
              <a:gd name="connsiteY5" fmla="*/ 64316 h 721255"/>
              <a:gd name="connsiteX6" fmla="*/ 0 w 1123354"/>
              <a:gd name="connsiteY6" fmla="*/ 337518 h 721255"/>
              <a:gd name="connsiteX7" fmla="*/ 396342 w 1123354"/>
              <a:gd name="connsiteY7" fmla="*/ 646484 h 721255"/>
              <a:gd name="connsiteX8" fmla="*/ 463684 w 1123354"/>
              <a:gd name="connsiteY8" fmla="*/ 721255 h 721255"/>
              <a:gd name="connsiteX0" fmla="*/ 411324 w 1070994"/>
              <a:gd name="connsiteY0" fmla="*/ 721255 h 721255"/>
              <a:gd name="connsiteX1" fmla="*/ 558215 w 1070994"/>
              <a:gd name="connsiteY1" fmla="*/ 643574 h 721255"/>
              <a:gd name="connsiteX2" fmla="*/ 947491 w 1070994"/>
              <a:gd name="connsiteY2" fmla="*/ 549682 h 721255"/>
              <a:gd name="connsiteX3" fmla="*/ 1065817 w 1070994"/>
              <a:gd name="connsiteY3" fmla="*/ 251269 h 721255"/>
              <a:gd name="connsiteX4" fmla="*/ 799642 w 1070994"/>
              <a:gd name="connsiteY4" fmla="*/ 10614 h 721255"/>
              <a:gd name="connsiteX5" fmla="*/ 170913 w 1070994"/>
              <a:gd name="connsiteY5" fmla="*/ 64316 h 721255"/>
              <a:gd name="connsiteX6" fmla="*/ 0 w 1070994"/>
              <a:gd name="connsiteY6" fmla="*/ 339351 h 721255"/>
              <a:gd name="connsiteX7" fmla="*/ 343982 w 1070994"/>
              <a:gd name="connsiteY7" fmla="*/ 646484 h 721255"/>
              <a:gd name="connsiteX8" fmla="*/ 411324 w 1070994"/>
              <a:gd name="connsiteY8" fmla="*/ 721255 h 721255"/>
              <a:gd name="connsiteX0" fmla="*/ 391304 w 1050974"/>
              <a:gd name="connsiteY0" fmla="*/ 721255 h 721255"/>
              <a:gd name="connsiteX1" fmla="*/ 538195 w 1050974"/>
              <a:gd name="connsiteY1" fmla="*/ 643574 h 721255"/>
              <a:gd name="connsiteX2" fmla="*/ 927471 w 1050974"/>
              <a:gd name="connsiteY2" fmla="*/ 549682 h 721255"/>
              <a:gd name="connsiteX3" fmla="*/ 1045797 w 1050974"/>
              <a:gd name="connsiteY3" fmla="*/ 251269 h 721255"/>
              <a:gd name="connsiteX4" fmla="*/ 779622 w 1050974"/>
              <a:gd name="connsiteY4" fmla="*/ 10614 h 721255"/>
              <a:gd name="connsiteX5" fmla="*/ 150893 w 1050974"/>
              <a:gd name="connsiteY5" fmla="*/ 64316 h 721255"/>
              <a:gd name="connsiteX6" fmla="*/ 0 w 1050974"/>
              <a:gd name="connsiteY6" fmla="*/ 339351 h 721255"/>
              <a:gd name="connsiteX7" fmla="*/ 323962 w 1050974"/>
              <a:gd name="connsiteY7" fmla="*/ 646484 h 721255"/>
              <a:gd name="connsiteX8" fmla="*/ 391304 w 1050974"/>
              <a:gd name="connsiteY8" fmla="*/ 721255 h 721255"/>
              <a:gd name="connsiteX0" fmla="*/ 391304 w 1050974"/>
              <a:gd name="connsiteY0" fmla="*/ 721255 h 721255"/>
              <a:gd name="connsiteX1" fmla="*/ 538195 w 1050974"/>
              <a:gd name="connsiteY1" fmla="*/ 643574 h 721255"/>
              <a:gd name="connsiteX2" fmla="*/ 927471 w 1050974"/>
              <a:gd name="connsiteY2" fmla="*/ 549682 h 721255"/>
              <a:gd name="connsiteX3" fmla="*/ 1045797 w 1050974"/>
              <a:gd name="connsiteY3" fmla="*/ 251269 h 721255"/>
              <a:gd name="connsiteX4" fmla="*/ 779622 w 1050974"/>
              <a:gd name="connsiteY4" fmla="*/ 10614 h 721255"/>
              <a:gd name="connsiteX5" fmla="*/ 150893 w 1050974"/>
              <a:gd name="connsiteY5" fmla="*/ 64316 h 721255"/>
              <a:gd name="connsiteX6" fmla="*/ 0 w 1050974"/>
              <a:gd name="connsiteY6" fmla="*/ 339351 h 721255"/>
              <a:gd name="connsiteX7" fmla="*/ 323962 w 1050974"/>
              <a:gd name="connsiteY7" fmla="*/ 646484 h 721255"/>
              <a:gd name="connsiteX8" fmla="*/ 391304 w 1050974"/>
              <a:gd name="connsiteY8" fmla="*/ 721255 h 721255"/>
              <a:gd name="connsiteX0" fmla="*/ 391304 w 1050974"/>
              <a:gd name="connsiteY0" fmla="*/ 723864 h 723864"/>
              <a:gd name="connsiteX1" fmla="*/ 538195 w 1050974"/>
              <a:gd name="connsiteY1" fmla="*/ 646183 h 723864"/>
              <a:gd name="connsiteX2" fmla="*/ 927471 w 1050974"/>
              <a:gd name="connsiteY2" fmla="*/ 552291 h 723864"/>
              <a:gd name="connsiteX3" fmla="*/ 1045797 w 1050974"/>
              <a:gd name="connsiteY3" fmla="*/ 253878 h 723864"/>
              <a:gd name="connsiteX4" fmla="*/ 779622 w 1050974"/>
              <a:gd name="connsiteY4" fmla="*/ 13223 h 723864"/>
              <a:gd name="connsiteX5" fmla="*/ 201713 w 1050974"/>
              <a:gd name="connsiteY5" fmla="*/ 55929 h 723864"/>
              <a:gd name="connsiteX6" fmla="*/ 0 w 1050974"/>
              <a:gd name="connsiteY6" fmla="*/ 341960 h 723864"/>
              <a:gd name="connsiteX7" fmla="*/ 323962 w 1050974"/>
              <a:gd name="connsiteY7" fmla="*/ 649093 h 723864"/>
              <a:gd name="connsiteX8" fmla="*/ 391304 w 1050974"/>
              <a:gd name="connsiteY8" fmla="*/ 723864 h 723864"/>
              <a:gd name="connsiteX0" fmla="*/ 391304 w 1050974"/>
              <a:gd name="connsiteY0" fmla="*/ 722931 h 722931"/>
              <a:gd name="connsiteX1" fmla="*/ 538195 w 1050974"/>
              <a:gd name="connsiteY1" fmla="*/ 645250 h 722931"/>
              <a:gd name="connsiteX2" fmla="*/ 927471 w 1050974"/>
              <a:gd name="connsiteY2" fmla="*/ 551358 h 722931"/>
              <a:gd name="connsiteX3" fmla="*/ 1045797 w 1050974"/>
              <a:gd name="connsiteY3" fmla="*/ 252945 h 722931"/>
              <a:gd name="connsiteX4" fmla="*/ 779622 w 1050974"/>
              <a:gd name="connsiteY4" fmla="*/ 12290 h 722931"/>
              <a:gd name="connsiteX5" fmla="*/ 215573 w 1050974"/>
              <a:gd name="connsiteY5" fmla="*/ 58661 h 722931"/>
              <a:gd name="connsiteX6" fmla="*/ 0 w 1050974"/>
              <a:gd name="connsiteY6" fmla="*/ 341027 h 722931"/>
              <a:gd name="connsiteX7" fmla="*/ 323962 w 1050974"/>
              <a:gd name="connsiteY7" fmla="*/ 648160 h 722931"/>
              <a:gd name="connsiteX8" fmla="*/ 391304 w 1050974"/>
              <a:gd name="connsiteY8" fmla="*/ 722931 h 722931"/>
              <a:gd name="connsiteX0" fmla="*/ 382064 w 1041734"/>
              <a:gd name="connsiteY0" fmla="*/ 722931 h 722931"/>
              <a:gd name="connsiteX1" fmla="*/ 528955 w 1041734"/>
              <a:gd name="connsiteY1" fmla="*/ 645250 h 722931"/>
              <a:gd name="connsiteX2" fmla="*/ 918231 w 1041734"/>
              <a:gd name="connsiteY2" fmla="*/ 551358 h 722931"/>
              <a:gd name="connsiteX3" fmla="*/ 1036557 w 1041734"/>
              <a:gd name="connsiteY3" fmla="*/ 252945 h 722931"/>
              <a:gd name="connsiteX4" fmla="*/ 770382 w 1041734"/>
              <a:gd name="connsiteY4" fmla="*/ 12290 h 722931"/>
              <a:gd name="connsiteX5" fmla="*/ 206333 w 1041734"/>
              <a:gd name="connsiteY5" fmla="*/ 58661 h 722931"/>
              <a:gd name="connsiteX6" fmla="*/ 0 w 1041734"/>
              <a:gd name="connsiteY6" fmla="*/ 342860 h 722931"/>
              <a:gd name="connsiteX7" fmla="*/ 314722 w 1041734"/>
              <a:gd name="connsiteY7" fmla="*/ 648160 h 722931"/>
              <a:gd name="connsiteX8" fmla="*/ 382064 w 1041734"/>
              <a:gd name="connsiteY8" fmla="*/ 722931 h 72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1734" h="722931">
                <a:moveTo>
                  <a:pt x="382064" y="722931"/>
                </a:moveTo>
                <a:cubicBezTo>
                  <a:pt x="406019" y="660055"/>
                  <a:pt x="439594" y="666515"/>
                  <a:pt x="528955" y="645250"/>
                </a:cubicBezTo>
                <a:cubicBezTo>
                  <a:pt x="618316" y="623985"/>
                  <a:pt x="833631" y="616742"/>
                  <a:pt x="918231" y="551358"/>
                </a:cubicBezTo>
                <a:cubicBezTo>
                  <a:pt x="1002831" y="485974"/>
                  <a:pt x="1059658" y="370279"/>
                  <a:pt x="1036557" y="252945"/>
                </a:cubicBezTo>
                <a:cubicBezTo>
                  <a:pt x="1013456" y="135611"/>
                  <a:pt x="908753" y="44671"/>
                  <a:pt x="770382" y="12290"/>
                </a:cubicBezTo>
                <a:cubicBezTo>
                  <a:pt x="632011" y="-20091"/>
                  <a:pt x="338916" y="17165"/>
                  <a:pt x="206333" y="58661"/>
                </a:cubicBezTo>
                <a:cubicBezTo>
                  <a:pt x="73750" y="100157"/>
                  <a:pt x="1822" y="199023"/>
                  <a:pt x="0" y="342860"/>
                </a:cubicBezTo>
                <a:cubicBezTo>
                  <a:pt x="27105" y="498943"/>
                  <a:pt x="87932" y="573770"/>
                  <a:pt x="314722" y="648160"/>
                </a:cubicBezTo>
                <a:cubicBezTo>
                  <a:pt x="367872" y="666162"/>
                  <a:pt x="382064" y="722931"/>
                  <a:pt x="382064" y="722931"/>
                </a:cubicBezTo>
                <a:close/>
              </a:path>
            </a:pathLst>
          </a:custGeom>
          <a:noFill/>
          <a:ln w="19050" cap="flat">
            <a:solidFill>
              <a:schemeClr val="tx1"/>
            </a:solidFill>
            <a:prstDash val="solid"/>
            <a:miter/>
          </a:ln>
        </p:spPr>
        <p:txBody>
          <a:bodyPr rtlCol="0" anchor="ctr"/>
          <a:lstStyle/>
          <a:p>
            <a:endParaRPr lang="en-US"/>
          </a:p>
        </p:txBody>
      </p:sp>
    </p:spTree>
    <p:extLst>
      <p:ext uri="{BB962C8B-B14F-4D97-AF65-F5344CB8AC3E}">
        <p14:creationId xmlns:p14="http://schemas.microsoft.com/office/powerpoint/2010/main" val="32114612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06D441F-9FBB-4F90-987A-39793DE0E7A0}"/>
              </a:ext>
            </a:extLst>
          </p:cNvPr>
          <p:cNvSpPr>
            <a:spLocks noGrp="1"/>
          </p:cNvSpPr>
          <p:nvPr>
            <p:ph type="dt" sz="half" idx="10"/>
          </p:nvPr>
        </p:nvSpPr>
        <p:spPr/>
        <p:txBody>
          <a:bodyPr/>
          <a:lstStyle/>
          <a:p>
            <a:fld id="{C1691109-F4F8-4597-962C-A4F4B7960636}" type="datetimeFigureOut">
              <a:rPr lang="en-US" smtClean="0"/>
              <a:t>4/14/2024</a:t>
            </a:fld>
            <a:endParaRPr lang="en-US"/>
          </a:p>
        </p:txBody>
      </p:sp>
      <p:sp>
        <p:nvSpPr>
          <p:cNvPr id="3" name="Footer Placeholder 2">
            <a:extLst>
              <a:ext uri="{FF2B5EF4-FFF2-40B4-BE49-F238E27FC236}">
                <a16:creationId xmlns:a16="http://schemas.microsoft.com/office/drawing/2014/main" id="{53C92B1E-8D5D-45CA-9A8B-53E3B7FEC48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1489E71-49A9-4CE9-AD1D-780A876BC35A}"/>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26222995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4053A-B2EE-4E20-9723-6BB0BBD500FD}"/>
              </a:ext>
            </a:extLst>
          </p:cNvPr>
          <p:cNvSpPr>
            <a:spLocks noGrp="1"/>
          </p:cNvSpPr>
          <p:nvPr>
            <p:ph type="title"/>
          </p:nvPr>
        </p:nvSpPr>
        <p:spPr>
          <a:xfrm>
            <a:off x="839788" y="553272"/>
            <a:ext cx="3932237" cy="1732727"/>
          </a:xfrm>
        </p:spPr>
        <p:txBody>
          <a:bodyPr anchor="b">
            <a:normAutofit/>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07B065AB-0DF3-4C86-AB5F-EB65021FDB99}"/>
              </a:ext>
            </a:extLst>
          </p:cNvPr>
          <p:cNvSpPr>
            <a:spLocks noGrp="1"/>
          </p:cNvSpPr>
          <p:nvPr>
            <p:ph idx="1"/>
          </p:nvPr>
        </p:nvSpPr>
        <p:spPr>
          <a:xfrm>
            <a:off x="5415642" y="987425"/>
            <a:ext cx="593974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E2D99FAE-8825-466D-9F1E-3B7BAED2C05B}"/>
              </a:ext>
            </a:extLst>
          </p:cNvPr>
          <p:cNvSpPr>
            <a:spLocks noGrp="1"/>
          </p:cNvSpPr>
          <p:nvPr>
            <p:ph type="body" sz="half" idx="2"/>
          </p:nvPr>
        </p:nvSpPr>
        <p:spPr>
          <a:xfrm>
            <a:off x="839788" y="2368550"/>
            <a:ext cx="3932237" cy="350043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3A6375-677F-4A58-B98D-18F3DEF8E623}"/>
              </a:ext>
            </a:extLst>
          </p:cNvPr>
          <p:cNvSpPr>
            <a:spLocks noGrp="1"/>
          </p:cNvSpPr>
          <p:nvPr>
            <p:ph type="dt" sz="half" idx="10"/>
          </p:nvPr>
        </p:nvSpPr>
        <p:spPr/>
        <p:txBody>
          <a:bodyPr/>
          <a:lstStyle/>
          <a:p>
            <a:fld id="{C1691109-F4F8-4597-962C-A4F4B7960636}" type="datetimeFigureOut">
              <a:rPr lang="en-US" smtClean="0"/>
              <a:t>4/14/2024</a:t>
            </a:fld>
            <a:endParaRPr lang="en-US"/>
          </a:p>
        </p:txBody>
      </p:sp>
      <p:sp>
        <p:nvSpPr>
          <p:cNvPr id="6" name="Footer Placeholder 5">
            <a:extLst>
              <a:ext uri="{FF2B5EF4-FFF2-40B4-BE49-F238E27FC236}">
                <a16:creationId xmlns:a16="http://schemas.microsoft.com/office/drawing/2014/main" id="{E6B40F2C-7AE7-481B-856A-B3E26AE8B9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E7C48C-9BD9-41CB-915E-A905B8869B70}"/>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8031398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1B6DE4-025D-4D93-A5D0-FB45897207DA}"/>
              </a:ext>
            </a:extLst>
          </p:cNvPr>
          <p:cNvSpPr>
            <a:spLocks noGrp="1"/>
          </p:cNvSpPr>
          <p:nvPr>
            <p:ph type="title"/>
          </p:nvPr>
        </p:nvSpPr>
        <p:spPr>
          <a:xfrm>
            <a:off x="839788" y="615915"/>
            <a:ext cx="3932237" cy="1670085"/>
          </a:xfrm>
        </p:spPr>
        <p:txBody>
          <a:bodyPr anchor="b">
            <a:normAutofit/>
          </a:bodyPr>
          <a:lstStyle>
            <a:lvl1pPr>
              <a:defRPr sz="36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993EE21-471F-4B7B-B7AF-192243A1278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146B769-8E40-42E6-8F62-C4347B0CE929}"/>
              </a:ext>
            </a:extLst>
          </p:cNvPr>
          <p:cNvSpPr>
            <a:spLocks noGrp="1"/>
          </p:cNvSpPr>
          <p:nvPr>
            <p:ph type="body" sz="half" idx="2"/>
          </p:nvPr>
        </p:nvSpPr>
        <p:spPr>
          <a:xfrm>
            <a:off x="839788" y="2365744"/>
            <a:ext cx="3932237" cy="3503244"/>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7384DC6-1AA3-4779-8EDF-F4A877508EE3}"/>
              </a:ext>
            </a:extLst>
          </p:cNvPr>
          <p:cNvSpPr>
            <a:spLocks noGrp="1"/>
          </p:cNvSpPr>
          <p:nvPr>
            <p:ph type="dt" sz="half" idx="10"/>
          </p:nvPr>
        </p:nvSpPr>
        <p:spPr/>
        <p:txBody>
          <a:bodyPr/>
          <a:lstStyle/>
          <a:p>
            <a:fld id="{C1691109-F4F8-4597-962C-A4F4B7960636}" type="datetimeFigureOut">
              <a:rPr lang="en-US" smtClean="0"/>
              <a:t>4/14/2024</a:t>
            </a:fld>
            <a:endParaRPr lang="en-US"/>
          </a:p>
        </p:txBody>
      </p:sp>
      <p:sp>
        <p:nvSpPr>
          <p:cNvPr id="6" name="Footer Placeholder 5">
            <a:extLst>
              <a:ext uri="{FF2B5EF4-FFF2-40B4-BE49-F238E27FC236}">
                <a16:creationId xmlns:a16="http://schemas.microsoft.com/office/drawing/2014/main" id="{CD47F83E-FAF9-43E1-95CC-6F4EDD76B3C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3D8C7B-B211-4BAF-9C05-09CF993B0DA2}"/>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2984698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FAAE2DA9-9BAF-4D46-BC97-20425C5321FD}"/>
              </a:ext>
            </a:extLst>
          </p:cNvPr>
          <p:cNvSpPr/>
          <p:nvPr/>
        </p:nvSpPr>
        <p:spPr>
          <a:xfrm>
            <a:off x="372926" y="367993"/>
            <a:ext cx="11499601" cy="6203902"/>
          </a:xfrm>
          <a:custGeom>
            <a:avLst/>
            <a:gdLst>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2321880 w 11499601"/>
              <a:gd name="connsiteY17" fmla="*/ 5943328 h 6250474"/>
              <a:gd name="connsiteX18" fmla="*/ 2161451 w 11499601"/>
              <a:gd name="connsiteY18" fmla="*/ 5941720 h 6250474"/>
              <a:gd name="connsiteX19" fmla="*/ 1884575 w 11499601"/>
              <a:gd name="connsiteY19" fmla="*/ 5937508 h 6250474"/>
              <a:gd name="connsiteX20" fmla="*/ 1731597 w 11499601"/>
              <a:gd name="connsiteY20" fmla="*/ 5934968 h 6250474"/>
              <a:gd name="connsiteX21" fmla="*/ 1588500 w 11499601"/>
              <a:gd name="connsiteY21" fmla="*/ 5940418 h 6250474"/>
              <a:gd name="connsiteX22" fmla="*/ 671167 w 11499601"/>
              <a:gd name="connsiteY22" fmla="*/ 5948382 h 6250474"/>
              <a:gd name="connsiteX23" fmla="*/ 94741 w 11499601"/>
              <a:gd name="connsiteY23" fmla="*/ 5957415 h 6250474"/>
              <a:gd name="connsiteX24" fmla="*/ 37859 w 11499601"/>
              <a:gd name="connsiteY24" fmla="*/ 5876060 h 6250474"/>
              <a:gd name="connsiteX25" fmla="*/ 28975 w 11499601"/>
              <a:gd name="connsiteY25" fmla="*/ 2606888 h 6250474"/>
              <a:gd name="connsiteX26" fmla="*/ 33539 w 11499601"/>
              <a:gd name="connsiteY26" fmla="*/ 59860 h 6250474"/>
              <a:gd name="connsiteX27" fmla="*/ 39830 w 11499601"/>
              <a:gd name="connsiteY27" fmla="*/ 42028 h 6250474"/>
              <a:gd name="connsiteX28" fmla="*/ 88659 w 11499601"/>
              <a:gd name="connsiteY28" fmla="*/ 37282 h 6250474"/>
              <a:gd name="connsiteX29" fmla="*/ 301554 w 11499601"/>
              <a:gd name="connsiteY29" fmla="*/ 37282 h 6250474"/>
              <a:gd name="connsiteX30" fmla="*/ 416464 w 11499601"/>
              <a:gd name="connsiteY30" fmla="*/ 30725 h 6250474"/>
              <a:gd name="connsiteX31" fmla="*/ 907723 w 11499601"/>
              <a:gd name="connsiteY31" fmla="*/ 24269 h 6250474"/>
              <a:gd name="connsiteX32" fmla="*/ 3989089 w 11499601"/>
              <a:gd name="connsiteY32" fmla="*/ 29653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2161451 w 11499601"/>
              <a:gd name="connsiteY17" fmla="*/ 5941720 h 6250474"/>
              <a:gd name="connsiteX18" fmla="*/ 1884575 w 11499601"/>
              <a:gd name="connsiteY18" fmla="*/ 5937508 h 6250474"/>
              <a:gd name="connsiteX19" fmla="*/ 1731597 w 11499601"/>
              <a:gd name="connsiteY19" fmla="*/ 5934968 h 6250474"/>
              <a:gd name="connsiteX20" fmla="*/ 1588500 w 11499601"/>
              <a:gd name="connsiteY20" fmla="*/ 5940418 h 6250474"/>
              <a:gd name="connsiteX21" fmla="*/ 671167 w 11499601"/>
              <a:gd name="connsiteY21" fmla="*/ 5948382 h 6250474"/>
              <a:gd name="connsiteX22" fmla="*/ 94741 w 11499601"/>
              <a:gd name="connsiteY22" fmla="*/ 5957415 h 6250474"/>
              <a:gd name="connsiteX23" fmla="*/ 37859 w 11499601"/>
              <a:gd name="connsiteY23" fmla="*/ 5876060 h 6250474"/>
              <a:gd name="connsiteX24" fmla="*/ 28975 w 11499601"/>
              <a:gd name="connsiteY24" fmla="*/ 2606888 h 6250474"/>
              <a:gd name="connsiteX25" fmla="*/ 33539 w 11499601"/>
              <a:gd name="connsiteY25" fmla="*/ 59860 h 6250474"/>
              <a:gd name="connsiteX26" fmla="*/ 39830 w 11499601"/>
              <a:gd name="connsiteY26" fmla="*/ 42028 h 6250474"/>
              <a:gd name="connsiteX27" fmla="*/ 88659 w 11499601"/>
              <a:gd name="connsiteY27" fmla="*/ 37282 h 6250474"/>
              <a:gd name="connsiteX28" fmla="*/ 301554 w 11499601"/>
              <a:gd name="connsiteY28" fmla="*/ 37282 h 6250474"/>
              <a:gd name="connsiteX29" fmla="*/ 416464 w 11499601"/>
              <a:gd name="connsiteY29" fmla="*/ 30725 h 6250474"/>
              <a:gd name="connsiteX30" fmla="*/ 907723 w 11499601"/>
              <a:gd name="connsiteY30" fmla="*/ 24269 h 6250474"/>
              <a:gd name="connsiteX31" fmla="*/ 3989089 w 11499601"/>
              <a:gd name="connsiteY31" fmla="*/ 29653 h 6250474"/>
              <a:gd name="connsiteX32" fmla="*/ 9680053 w 11499601"/>
              <a:gd name="connsiteY32"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1884575 w 11499601"/>
              <a:gd name="connsiteY17" fmla="*/ 5937508 h 6250474"/>
              <a:gd name="connsiteX18" fmla="*/ 1731597 w 11499601"/>
              <a:gd name="connsiteY18" fmla="*/ 5934968 h 6250474"/>
              <a:gd name="connsiteX19" fmla="*/ 1588500 w 11499601"/>
              <a:gd name="connsiteY19" fmla="*/ 5940418 h 6250474"/>
              <a:gd name="connsiteX20" fmla="*/ 671167 w 11499601"/>
              <a:gd name="connsiteY20" fmla="*/ 5948382 h 6250474"/>
              <a:gd name="connsiteX21" fmla="*/ 94741 w 11499601"/>
              <a:gd name="connsiteY21" fmla="*/ 5957415 h 6250474"/>
              <a:gd name="connsiteX22" fmla="*/ 37859 w 11499601"/>
              <a:gd name="connsiteY22" fmla="*/ 5876060 h 6250474"/>
              <a:gd name="connsiteX23" fmla="*/ 28975 w 11499601"/>
              <a:gd name="connsiteY23" fmla="*/ 2606888 h 6250474"/>
              <a:gd name="connsiteX24" fmla="*/ 33539 w 11499601"/>
              <a:gd name="connsiteY24" fmla="*/ 59860 h 6250474"/>
              <a:gd name="connsiteX25" fmla="*/ 39830 w 11499601"/>
              <a:gd name="connsiteY25" fmla="*/ 42028 h 6250474"/>
              <a:gd name="connsiteX26" fmla="*/ 88659 w 11499601"/>
              <a:gd name="connsiteY26" fmla="*/ 37282 h 6250474"/>
              <a:gd name="connsiteX27" fmla="*/ 301554 w 11499601"/>
              <a:gd name="connsiteY27" fmla="*/ 37282 h 6250474"/>
              <a:gd name="connsiteX28" fmla="*/ 416464 w 11499601"/>
              <a:gd name="connsiteY28" fmla="*/ 30725 h 6250474"/>
              <a:gd name="connsiteX29" fmla="*/ 907723 w 11499601"/>
              <a:gd name="connsiteY29" fmla="*/ 24269 h 6250474"/>
              <a:gd name="connsiteX30" fmla="*/ 3989089 w 11499601"/>
              <a:gd name="connsiteY30" fmla="*/ 29653 h 6250474"/>
              <a:gd name="connsiteX31" fmla="*/ 9680053 w 11499601"/>
              <a:gd name="connsiteY31"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11590 w 11499601"/>
              <a:gd name="connsiteY9" fmla="*/ 5989374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01402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731597 w 11499601"/>
              <a:gd name="connsiteY16" fmla="*/ 5934968 h 6250474"/>
              <a:gd name="connsiteX17" fmla="*/ 1588500 w 11499601"/>
              <a:gd name="connsiteY17" fmla="*/ 5940418 h 6250474"/>
              <a:gd name="connsiteX18" fmla="*/ 671167 w 11499601"/>
              <a:gd name="connsiteY18" fmla="*/ 5948382 h 6250474"/>
              <a:gd name="connsiteX19" fmla="*/ 94741 w 11499601"/>
              <a:gd name="connsiteY19" fmla="*/ 5957415 h 6250474"/>
              <a:gd name="connsiteX20" fmla="*/ 37859 w 11499601"/>
              <a:gd name="connsiteY20" fmla="*/ 5876060 h 6250474"/>
              <a:gd name="connsiteX21" fmla="*/ 28975 w 11499601"/>
              <a:gd name="connsiteY21" fmla="*/ 2606888 h 6250474"/>
              <a:gd name="connsiteX22" fmla="*/ 33539 w 11499601"/>
              <a:gd name="connsiteY22" fmla="*/ 59860 h 6250474"/>
              <a:gd name="connsiteX23" fmla="*/ 39830 w 11499601"/>
              <a:gd name="connsiteY23" fmla="*/ 42028 h 6250474"/>
              <a:gd name="connsiteX24" fmla="*/ 88659 w 11499601"/>
              <a:gd name="connsiteY24" fmla="*/ 37282 h 6250474"/>
              <a:gd name="connsiteX25" fmla="*/ 301554 w 11499601"/>
              <a:gd name="connsiteY25" fmla="*/ 37282 h 6250474"/>
              <a:gd name="connsiteX26" fmla="*/ 416464 w 11499601"/>
              <a:gd name="connsiteY26" fmla="*/ 30725 h 6250474"/>
              <a:gd name="connsiteX27" fmla="*/ 907723 w 11499601"/>
              <a:gd name="connsiteY27" fmla="*/ 24269 h 6250474"/>
              <a:gd name="connsiteX28" fmla="*/ 3989089 w 11499601"/>
              <a:gd name="connsiteY28" fmla="*/ 29653 h 6250474"/>
              <a:gd name="connsiteX29" fmla="*/ 9680053 w 11499601"/>
              <a:gd name="connsiteY29"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588500 w 11499601"/>
              <a:gd name="connsiteY16" fmla="*/ 5940418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16786 w 11499601"/>
              <a:gd name="connsiteY15" fmla="*/ 5901423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671167 w 11499601"/>
              <a:gd name="connsiteY16" fmla="*/ 5948382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499601" h="6250474">
                <a:moveTo>
                  <a:pt x="9680053" y="0"/>
                </a:moveTo>
                <a:lnTo>
                  <a:pt x="11263634" y="10894"/>
                </a:lnTo>
                <a:cubicBezTo>
                  <a:pt x="11382518" y="17609"/>
                  <a:pt x="11468807" y="-29564"/>
                  <a:pt x="11499601" y="84193"/>
                </a:cubicBezTo>
                <a:lnTo>
                  <a:pt x="11496115" y="333210"/>
                </a:lnTo>
                <a:cubicBezTo>
                  <a:pt x="11496285" y="489431"/>
                  <a:pt x="11496456" y="645651"/>
                  <a:pt x="11496626" y="801872"/>
                </a:cubicBezTo>
                <a:cubicBezTo>
                  <a:pt x="11485119" y="918570"/>
                  <a:pt x="11483798" y="1773917"/>
                  <a:pt x="11482477" y="1834579"/>
                </a:cubicBezTo>
                <a:cubicBezTo>
                  <a:pt x="11462397" y="2645173"/>
                  <a:pt x="11489491" y="2970847"/>
                  <a:pt x="11478714" y="3520214"/>
                </a:cubicBezTo>
                <a:cubicBezTo>
                  <a:pt x="11462615" y="5654060"/>
                  <a:pt x="11560172" y="6010354"/>
                  <a:pt x="11419375" y="5982433"/>
                </a:cubicBezTo>
                <a:cubicBezTo>
                  <a:pt x="9251879" y="6044921"/>
                  <a:pt x="7569480" y="6004728"/>
                  <a:pt x="5959453" y="5973386"/>
                </a:cubicBezTo>
                <a:lnTo>
                  <a:pt x="4858766" y="5999562"/>
                </a:lnTo>
                <a:lnTo>
                  <a:pt x="3239306" y="5972741"/>
                </a:lnTo>
                <a:lnTo>
                  <a:pt x="3217554" y="6005912"/>
                </a:lnTo>
                <a:cubicBezTo>
                  <a:pt x="3195952" y="6047442"/>
                  <a:pt x="3201415" y="6144511"/>
                  <a:pt x="3219866" y="6250474"/>
                </a:cubicBezTo>
                <a:cubicBezTo>
                  <a:pt x="3113618" y="6201492"/>
                  <a:pt x="2980145" y="6145854"/>
                  <a:pt x="2870715" y="6056161"/>
                </a:cubicBezTo>
                <a:lnTo>
                  <a:pt x="2785655" y="5972741"/>
                </a:lnTo>
                <a:lnTo>
                  <a:pt x="2301504" y="5967647"/>
                </a:lnTo>
                <a:lnTo>
                  <a:pt x="666073" y="5958571"/>
                </a:lnTo>
                <a:cubicBezTo>
                  <a:pt x="416338" y="5959078"/>
                  <a:pt x="199443" y="5971167"/>
                  <a:pt x="94741" y="5957415"/>
                </a:cubicBezTo>
                <a:cubicBezTo>
                  <a:pt x="-9961" y="5943663"/>
                  <a:pt x="43390" y="5957506"/>
                  <a:pt x="37859" y="5876060"/>
                </a:cubicBezTo>
                <a:cubicBezTo>
                  <a:pt x="13485" y="5737802"/>
                  <a:pt x="42281" y="4414258"/>
                  <a:pt x="28975" y="2606888"/>
                </a:cubicBezTo>
                <a:cubicBezTo>
                  <a:pt x="-19249" y="1512253"/>
                  <a:pt x="110" y="488851"/>
                  <a:pt x="33539" y="59860"/>
                </a:cubicBezTo>
                <a:cubicBezTo>
                  <a:pt x="34137" y="52184"/>
                  <a:pt x="36271" y="46366"/>
                  <a:pt x="39830" y="42028"/>
                </a:cubicBezTo>
                <a:lnTo>
                  <a:pt x="88659" y="37282"/>
                </a:lnTo>
                <a:lnTo>
                  <a:pt x="301554" y="37282"/>
                </a:lnTo>
                <a:lnTo>
                  <a:pt x="416464" y="30725"/>
                </a:lnTo>
                <a:lnTo>
                  <a:pt x="907723" y="24269"/>
                </a:lnTo>
                <a:lnTo>
                  <a:pt x="3989089" y="29653"/>
                </a:lnTo>
                <a:lnTo>
                  <a:pt x="9680053"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Placeholder 1">
            <a:extLst>
              <a:ext uri="{FF2B5EF4-FFF2-40B4-BE49-F238E27FC236}">
                <a16:creationId xmlns:a16="http://schemas.microsoft.com/office/drawing/2014/main" id="{0C489E99-8A12-4C4F-92F9-95B01D8147E3}"/>
              </a:ext>
            </a:extLst>
          </p:cNvPr>
          <p:cNvSpPr>
            <a:spLocks noGrp="1"/>
          </p:cNvSpPr>
          <p:nvPr>
            <p:ph type="title"/>
          </p:nvPr>
        </p:nvSpPr>
        <p:spPr>
          <a:xfrm>
            <a:off x="1020724" y="558209"/>
            <a:ext cx="10333075" cy="141413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011B211-A6C3-4384-AA0B-7A8561A53C1B}"/>
              </a:ext>
            </a:extLst>
          </p:cNvPr>
          <p:cNvSpPr>
            <a:spLocks noGrp="1"/>
          </p:cNvSpPr>
          <p:nvPr>
            <p:ph type="body" idx="1"/>
          </p:nvPr>
        </p:nvSpPr>
        <p:spPr>
          <a:xfrm>
            <a:off x="1020726" y="2089298"/>
            <a:ext cx="10333074" cy="382772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6007E98-5ED3-41C2-BC39-EA8FB826AB1E}"/>
              </a:ext>
            </a:extLst>
          </p:cNvPr>
          <p:cNvSpPr>
            <a:spLocks noGrp="1"/>
          </p:cNvSpPr>
          <p:nvPr>
            <p:ph type="dt" sz="half" idx="2"/>
          </p:nvPr>
        </p:nvSpPr>
        <p:spPr>
          <a:xfrm>
            <a:off x="467834" y="6356350"/>
            <a:ext cx="2604976" cy="365125"/>
          </a:xfrm>
          <a:prstGeom prst="rect">
            <a:avLst/>
          </a:prstGeom>
        </p:spPr>
        <p:txBody>
          <a:bodyPr vert="horz" lIns="91440" tIns="45720" rIns="91440" bIns="45720" rtlCol="0" anchor="ctr"/>
          <a:lstStyle>
            <a:lvl1pPr algn="l">
              <a:defRPr sz="1200" b="1">
                <a:solidFill>
                  <a:schemeClr val="tx1"/>
                </a:solidFill>
              </a:defRPr>
            </a:lvl1pPr>
          </a:lstStyle>
          <a:p>
            <a:fld id="{C1691109-F4F8-4597-962C-A4F4B7960636}" type="datetimeFigureOut">
              <a:rPr lang="en-US" smtClean="0"/>
              <a:t>4/14/2024</a:t>
            </a:fld>
            <a:endParaRPr lang="en-US"/>
          </a:p>
        </p:txBody>
      </p:sp>
      <p:sp>
        <p:nvSpPr>
          <p:cNvPr id="5" name="Footer Placeholder 4">
            <a:extLst>
              <a:ext uri="{FF2B5EF4-FFF2-40B4-BE49-F238E27FC236}">
                <a16:creationId xmlns:a16="http://schemas.microsoft.com/office/drawing/2014/main" id="{B7493049-EC55-4ABD-8F77-F5A84AE384F5}"/>
              </a:ext>
            </a:extLst>
          </p:cNvPr>
          <p:cNvSpPr>
            <a:spLocks noGrp="1"/>
          </p:cNvSpPr>
          <p:nvPr>
            <p:ph type="ftr" sz="quarter" idx="3"/>
          </p:nvPr>
        </p:nvSpPr>
        <p:spPr>
          <a:xfrm>
            <a:off x="7756153" y="6356350"/>
            <a:ext cx="3444109" cy="365125"/>
          </a:xfrm>
          <a:prstGeom prst="rect">
            <a:avLst/>
          </a:prstGeom>
        </p:spPr>
        <p:txBody>
          <a:bodyPr vert="horz" lIns="91440" tIns="45720" rIns="91440" bIns="45720" rtlCol="0" anchor="ctr"/>
          <a:lstStyle>
            <a:lvl1pPr algn="r">
              <a:defRPr sz="1200" b="1" cap="all" spc="100" baseline="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6821B6DF-CCDC-4ED0-A4B2-1512B668F4E3}"/>
              </a:ext>
            </a:extLst>
          </p:cNvPr>
          <p:cNvSpPr>
            <a:spLocks noGrp="1"/>
          </p:cNvSpPr>
          <p:nvPr>
            <p:ph type="sldNum" sz="quarter" idx="4"/>
          </p:nvPr>
        </p:nvSpPr>
        <p:spPr>
          <a:xfrm>
            <a:off x="11200263" y="6356350"/>
            <a:ext cx="523902" cy="365125"/>
          </a:xfrm>
          <a:prstGeom prst="rect">
            <a:avLst/>
          </a:prstGeom>
        </p:spPr>
        <p:txBody>
          <a:bodyPr vert="horz" lIns="91440" tIns="45720" rIns="91440" bIns="45720" rtlCol="0" anchor="ctr"/>
          <a:lstStyle>
            <a:lvl1pPr algn="r">
              <a:defRPr sz="1200" b="1">
                <a:solidFill>
                  <a:schemeClr val="tx1"/>
                </a:solidFill>
              </a:defRPr>
            </a:lvl1pPr>
          </a:lstStyle>
          <a:p>
            <a:fld id="{7C7FAD9F-AEE9-406E-B720-57D2B9DB2816}" type="slidenum">
              <a:rPr lang="en-US" smtClean="0"/>
              <a:t>‹#›</a:t>
            </a:fld>
            <a:endParaRPr lang="en-US"/>
          </a:p>
        </p:txBody>
      </p:sp>
      <p:sp>
        <p:nvSpPr>
          <p:cNvPr id="14" name="Freeform: Shape 13">
            <a:extLst>
              <a:ext uri="{FF2B5EF4-FFF2-40B4-BE49-F238E27FC236}">
                <a16:creationId xmlns:a16="http://schemas.microsoft.com/office/drawing/2014/main" id="{42D2C6CA-56BB-4A08-A1E2-342F83955EDB}"/>
              </a:ext>
            </a:extLst>
          </p:cNvPr>
          <p:cNvSpPr/>
          <p:nvPr/>
        </p:nvSpPr>
        <p:spPr>
          <a:xfrm>
            <a:off x="403284" y="389461"/>
            <a:ext cx="11499601" cy="6203902"/>
          </a:xfrm>
          <a:custGeom>
            <a:avLst/>
            <a:gdLst>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2321880 w 11499601"/>
              <a:gd name="connsiteY17" fmla="*/ 5943328 h 6250474"/>
              <a:gd name="connsiteX18" fmla="*/ 2161451 w 11499601"/>
              <a:gd name="connsiteY18" fmla="*/ 5941720 h 6250474"/>
              <a:gd name="connsiteX19" fmla="*/ 1884575 w 11499601"/>
              <a:gd name="connsiteY19" fmla="*/ 5937508 h 6250474"/>
              <a:gd name="connsiteX20" fmla="*/ 1731597 w 11499601"/>
              <a:gd name="connsiteY20" fmla="*/ 5934968 h 6250474"/>
              <a:gd name="connsiteX21" fmla="*/ 1588500 w 11499601"/>
              <a:gd name="connsiteY21" fmla="*/ 5940418 h 6250474"/>
              <a:gd name="connsiteX22" fmla="*/ 671167 w 11499601"/>
              <a:gd name="connsiteY22" fmla="*/ 5948382 h 6250474"/>
              <a:gd name="connsiteX23" fmla="*/ 94741 w 11499601"/>
              <a:gd name="connsiteY23" fmla="*/ 5957415 h 6250474"/>
              <a:gd name="connsiteX24" fmla="*/ 37859 w 11499601"/>
              <a:gd name="connsiteY24" fmla="*/ 5876060 h 6250474"/>
              <a:gd name="connsiteX25" fmla="*/ 28975 w 11499601"/>
              <a:gd name="connsiteY25" fmla="*/ 2606888 h 6250474"/>
              <a:gd name="connsiteX26" fmla="*/ 33539 w 11499601"/>
              <a:gd name="connsiteY26" fmla="*/ 59860 h 6250474"/>
              <a:gd name="connsiteX27" fmla="*/ 39830 w 11499601"/>
              <a:gd name="connsiteY27" fmla="*/ 42028 h 6250474"/>
              <a:gd name="connsiteX28" fmla="*/ 88659 w 11499601"/>
              <a:gd name="connsiteY28" fmla="*/ 37282 h 6250474"/>
              <a:gd name="connsiteX29" fmla="*/ 301554 w 11499601"/>
              <a:gd name="connsiteY29" fmla="*/ 37282 h 6250474"/>
              <a:gd name="connsiteX30" fmla="*/ 416464 w 11499601"/>
              <a:gd name="connsiteY30" fmla="*/ 30725 h 6250474"/>
              <a:gd name="connsiteX31" fmla="*/ 907723 w 11499601"/>
              <a:gd name="connsiteY31" fmla="*/ 24269 h 6250474"/>
              <a:gd name="connsiteX32" fmla="*/ 3989089 w 11499601"/>
              <a:gd name="connsiteY32" fmla="*/ 29653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2161451 w 11499601"/>
              <a:gd name="connsiteY17" fmla="*/ 5941720 h 6250474"/>
              <a:gd name="connsiteX18" fmla="*/ 1884575 w 11499601"/>
              <a:gd name="connsiteY18" fmla="*/ 5937508 h 6250474"/>
              <a:gd name="connsiteX19" fmla="*/ 1731597 w 11499601"/>
              <a:gd name="connsiteY19" fmla="*/ 5934968 h 6250474"/>
              <a:gd name="connsiteX20" fmla="*/ 1588500 w 11499601"/>
              <a:gd name="connsiteY20" fmla="*/ 5940418 h 6250474"/>
              <a:gd name="connsiteX21" fmla="*/ 671167 w 11499601"/>
              <a:gd name="connsiteY21" fmla="*/ 5948382 h 6250474"/>
              <a:gd name="connsiteX22" fmla="*/ 94741 w 11499601"/>
              <a:gd name="connsiteY22" fmla="*/ 5957415 h 6250474"/>
              <a:gd name="connsiteX23" fmla="*/ 37859 w 11499601"/>
              <a:gd name="connsiteY23" fmla="*/ 5876060 h 6250474"/>
              <a:gd name="connsiteX24" fmla="*/ 28975 w 11499601"/>
              <a:gd name="connsiteY24" fmla="*/ 2606888 h 6250474"/>
              <a:gd name="connsiteX25" fmla="*/ 33539 w 11499601"/>
              <a:gd name="connsiteY25" fmla="*/ 59860 h 6250474"/>
              <a:gd name="connsiteX26" fmla="*/ 39830 w 11499601"/>
              <a:gd name="connsiteY26" fmla="*/ 42028 h 6250474"/>
              <a:gd name="connsiteX27" fmla="*/ 88659 w 11499601"/>
              <a:gd name="connsiteY27" fmla="*/ 37282 h 6250474"/>
              <a:gd name="connsiteX28" fmla="*/ 301554 w 11499601"/>
              <a:gd name="connsiteY28" fmla="*/ 37282 h 6250474"/>
              <a:gd name="connsiteX29" fmla="*/ 416464 w 11499601"/>
              <a:gd name="connsiteY29" fmla="*/ 30725 h 6250474"/>
              <a:gd name="connsiteX30" fmla="*/ 907723 w 11499601"/>
              <a:gd name="connsiteY30" fmla="*/ 24269 h 6250474"/>
              <a:gd name="connsiteX31" fmla="*/ 3989089 w 11499601"/>
              <a:gd name="connsiteY31" fmla="*/ 29653 h 6250474"/>
              <a:gd name="connsiteX32" fmla="*/ 9680053 w 11499601"/>
              <a:gd name="connsiteY32"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1884575 w 11499601"/>
              <a:gd name="connsiteY17" fmla="*/ 5937508 h 6250474"/>
              <a:gd name="connsiteX18" fmla="*/ 1731597 w 11499601"/>
              <a:gd name="connsiteY18" fmla="*/ 5934968 h 6250474"/>
              <a:gd name="connsiteX19" fmla="*/ 1588500 w 11499601"/>
              <a:gd name="connsiteY19" fmla="*/ 5940418 h 6250474"/>
              <a:gd name="connsiteX20" fmla="*/ 671167 w 11499601"/>
              <a:gd name="connsiteY20" fmla="*/ 5948382 h 6250474"/>
              <a:gd name="connsiteX21" fmla="*/ 94741 w 11499601"/>
              <a:gd name="connsiteY21" fmla="*/ 5957415 h 6250474"/>
              <a:gd name="connsiteX22" fmla="*/ 37859 w 11499601"/>
              <a:gd name="connsiteY22" fmla="*/ 5876060 h 6250474"/>
              <a:gd name="connsiteX23" fmla="*/ 28975 w 11499601"/>
              <a:gd name="connsiteY23" fmla="*/ 2606888 h 6250474"/>
              <a:gd name="connsiteX24" fmla="*/ 33539 w 11499601"/>
              <a:gd name="connsiteY24" fmla="*/ 59860 h 6250474"/>
              <a:gd name="connsiteX25" fmla="*/ 39830 w 11499601"/>
              <a:gd name="connsiteY25" fmla="*/ 42028 h 6250474"/>
              <a:gd name="connsiteX26" fmla="*/ 88659 w 11499601"/>
              <a:gd name="connsiteY26" fmla="*/ 37282 h 6250474"/>
              <a:gd name="connsiteX27" fmla="*/ 301554 w 11499601"/>
              <a:gd name="connsiteY27" fmla="*/ 37282 h 6250474"/>
              <a:gd name="connsiteX28" fmla="*/ 416464 w 11499601"/>
              <a:gd name="connsiteY28" fmla="*/ 30725 h 6250474"/>
              <a:gd name="connsiteX29" fmla="*/ 907723 w 11499601"/>
              <a:gd name="connsiteY29" fmla="*/ 24269 h 6250474"/>
              <a:gd name="connsiteX30" fmla="*/ 3989089 w 11499601"/>
              <a:gd name="connsiteY30" fmla="*/ 29653 h 6250474"/>
              <a:gd name="connsiteX31" fmla="*/ 9680053 w 11499601"/>
              <a:gd name="connsiteY31"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11590 w 11499601"/>
              <a:gd name="connsiteY9" fmla="*/ 5989374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01402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731597 w 11499601"/>
              <a:gd name="connsiteY16" fmla="*/ 5934968 h 6250474"/>
              <a:gd name="connsiteX17" fmla="*/ 1588500 w 11499601"/>
              <a:gd name="connsiteY17" fmla="*/ 5940418 h 6250474"/>
              <a:gd name="connsiteX18" fmla="*/ 671167 w 11499601"/>
              <a:gd name="connsiteY18" fmla="*/ 5948382 h 6250474"/>
              <a:gd name="connsiteX19" fmla="*/ 94741 w 11499601"/>
              <a:gd name="connsiteY19" fmla="*/ 5957415 h 6250474"/>
              <a:gd name="connsiteX20" fmla="*/ 37859 w 11499601"/>
              <a:gd name="connsiteY20" fmla="*/ 5876060 h 6250474"/>
              <a:gd name="connsiteX21" fmla="*/ 28975 w 11499601"/>
              <a:gd name="connsiteY21" fmla="*/ 2606888 h 6250474"/>
              <a:gd name="connsiteX22" fmla="*/ 33539 w 11499601"/>
              <a:gd name="connsiteY22" fmla="*/ 59860 h 6250474"/>
              <a:gd name="connsiteX23" fmla="*/ 39830 w 11499601"/>
              <a:gd name="connsiteY23" fmla="*/ 42028 h 6250474"/>
              <a:gd name="connsiteX24" fmla="*/ 88659 w 11499601"/>
              <a:gd name="connsiteY24" fmla="*/ 37282 h 6250474"/>
              <a:gd name="connsiteX25" fmla="*/ 301554 w 11499601"/>
              <a:gd name="connsiteY25" fmla="*/ 37282 h 6250474"/>
              <a:gd name="connsiteX26" fmla="*/ 416464 w 11499601"/>
              <a:gd name="connsiteY26" fmla="*/ 30725 h 6250474"/>
              <a:gd name="connsiteX27" fmla="*/ 907723 w 11499601"/>
              <a:gd name="connsiteY27" fmla="*/ 24269 h 6250474"/>
              <a:gd name="connsiteX28" fmla="*/ 3989089 w 11499601"/>
              <a:gd name="connsiteY28" fmla="*/ 29653 h 6250474"/>
              <a:gd name="connsiteX29" fmla="*/ 9680053 w 11499601"/>
              <a:gd name="connsiteY29"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588500 w 11499601"/>
              <a:gd name="connsiteY16" fmla="*/ 5940418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16786 w 11499601"/>
              <a:gd name="connsiteY15" fmla="*/ 5901423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671167 w 11499601"/>
              <a:gd name="connsiteY16" fmla="*/ 5948382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5500 h 6255974"/>
              <a:gd name="connsiteX1" fmla="*/ 11263634 w 11499601"/>
              <a:gd name="connsiteY1" fmla="*/ 16394 h 6255974"/>
              <a:gd name="connsiteX2" fmla="*/ 11499601 w 11499601"/>
              <a:gd name="connsiteY2" fmla="*/ 64794 h 6255974"/>
              <a:gd name="connsiteX3" fmla="*/ 11496115 w 11499601"/>
              <a:gd name="connsiteY3" fmla="*/ 338710 h 6255974"/>
              <a:gd name="connsiteX4" fmla="*/ 11496626 w 11499601"/>
              <a:gd name="connsiteY4" fmla="*/ 807372 h 6255974"/>
              <a:gd name="connsiteX5" fmla="*/ 11482477 w 11499601"/>
              <a:gd name="connsiteY5" fmla="*/ 1840079 h 6255974"/>
              <a:gd name="connsiteX6" fmla="*/ 11478714 w 11499601"/>
              <a:gd name="connsiteY6" fmla="*/ 3525714 h 6255974"/>
              <a:gd name="connsiteX7" fmla="*/ 11419375 w 11499601"/>
              <a:gd name="connsiteY7" fmla="*/ 5987933 h 6255974"/>
              <a:gd name="connsiteX8" fmla="*/ 5959453 w 11499601"/>
              <a:gd name="connsiteY8" fmla="*/ 5978886 h 6255974"/>
              <a:gd name="connsiteX9" fmla="*/ 4858766 w 11499601"/>
              <a:gd name="connsiteY9" fmla="*/ 6005062 h 6255974"/>
              <a:gd name="connsiteX10" fmla="*/ 3239306 w 11499601"/>
              <a:gd name="connsiteY10" fmla="*/ 5978241 h 6255974"/>
              <a:gd name="connsiteX11" fmla="*/ 3217554 w 11499601"/>
              <a:gd name="connsiteY11" fmla="*/ 6011412 h 6255974"/>
              <a:gd name="connsiteX12" fmla="*/ 3219866 w 11499601"/>
              <a:gd name="connsiteY12" fmla="*/ 6255974 h 6255974"/>
              <a:gd name="connsiteX13" fmla="*/ 2870715 w 11499601"/>
              <a:gd name="connsiteY13" fmla="*/ 6061661 h 6255974"/>
              <a:gd name="connsiteX14" fmla="*/ 2785655 w 11499601"/>
              <a:gd name="connsiteY14" fmla="*/ 5978241 h 6255974"/>
              <a:gd name="connsiteX15" fmla="*/ 2301504 w 11499601"/>
              <a:gd name="connsiteY15" fmla="*/ 5973147 h 6255974"/>
              <a:gd name="connsiteX16" fmla="*/ 666073 w 11499601"/>
              <a:gd name="connsiteY16" fmla="*/ 5964071 h 6255974"/>
              <a:gd name="connsiteX17" fmla="*/ 94741 w 11499601"/>
              <a:gd name="connsiteY17" fmla="*/ 5962915 h 6255974"/>
              <a:gd name="connsiteX18" fmla="*/ 37859 w 11499601"/>
              <a:gd name="connsiteY18" fmla="*/ 5881560 h 6255974"/>
              <a:gd name="connsiteX19" fmla="*/ 28975 w 11499601"/>
              <a:gd name="connsiteY19" fmla="*/ 2612388 h 6255974"/>
              <a:gd name="connsiteX20" fmla="*/ 33539 w 11499601"/>
              <a:gd name="connsiteY20" fmla="*/ 65360 h 6255974"/>
              <a:gd name="connsiteX21" fmla="*/ 39830 w 11499601"/>
              <a:gd name="connsiteY21" fmla="*/ 47528 h 6255974"/>
              <a:gd name="connsiteX22" fmla="*/ 88659 w 11499601"/>
              <a:gd name="connsiteY22" fmla="*/ 42782 h 6255974"/>
              <a:gd name="connsiteX23" fmla="*/ 301554 w 11499601"/>
              <a:gd name="connsiteY23" fmla="*/ 42782 h 6255974"/>
              <a:gd name="connsiteX24" fmla="*/ 416464 w 11499601"/>
              <a:gd name="connsiteY24" fmla="*/ 36225 h 6255974"/>
              <a:gd name="connsiteX25" fmla="*/ 907723 w 11499601"/>
              <a:gd name="connsiteY25" fmla="*/ 29769 h 6255974"/>
              <a:gd name="connsiteX26" fmla="*/ 3989089 w 11499601"/>
              <a:gd name="connsiteY26" fmla="*/ 35153 h 6255974"/>
              <a:gd name="connsiteX27" fmla="*/ 9680053 w 11499601"/>
              <a:gd name="connsiteY27" fmla="*/ 5500 h 6255974"/>
              <a:gd name="connsiteX0" fmla="*/ 9680053 w 11499601"/>
              <a:gd name="connsiteY0" fmla="*/ 0 h 6250474"/>
              <a:gd name="connsiteX1" fmla="*/ 11263634 w 11499601"/>
              <a:gd name="connsiteY1" fmla="*/ 10894 h 6250474"/>
              <a:gd name="connsiteX2" fmla="*/ 11499601 w 11499601"/>
              <a:gd name="connsiteY2" fmla="*/ 59294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39374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39374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39374 h 6250474"/>
              <a:gd name="connsiteX3" fmla="*/ 11491172 w 11499601"/>
              <a:gd name="connsiteY3" fmla="*/ 31329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499601" h="6250474">
                <a:moveTo>
                  <a:pt x="9680053" y="0"/>
                </a:moveTo>
                <a:lnTo>
                  <a:pt x="11263634" y="10894"/>
                </a:lnTo>
                <a:cubicBezTo>
                  <a:pt x="11382518" y="17609"/>
                  <a:pt x="11483635" y="5293"/>
                  <a:pt x="11499601" y="39374"/>
                </a:cubicBezTo>
                <a:lnTo>
                  <a:pt x="11491172" y="313290"/>
                </a:lnTo>
                <a:cubicBezTo>
                  <a:pt x="11491342" y="469511"/>
                  <a:pt x="11496456" y="645651"/>
                  <a:pt x="11496626" y="801872"/>
                </a:cubicBezTo>
                <a:cubicBezTo>
                  <a:pt x="11485119" y="918570"/>
                  <a:pt x="11483798" y="1773917"/>
                  <a:pt x="11482477" y="1834579"/>
                </a:cubicBezTo>
                <a:cubicBezTo>
                  <a:pt x="11462397" y="2645173"/>
                  <a:pt x="11489491" y="2970847"/>
                  <a:pt x="11478714" y="3520214"/>
                </a:cubicBezTo>
                <a:cubicBezTo>
                  <a:pt x="11462615" y="5654060"/>
                  <a:pt x="11560172" y="6010354"/>
                  <a:pt x="11419375" y="5982433"/>
                </a:cubicBezTo>
                <a:cubicBezTo>
                  <a:pt x="9251879" y="6044921"/>
                  <a:pt x="7569480" y="6004728"/>
                  <a:pt x="5959453" y="5973386"/>
                </a:cubicBezTo>
                <a:lnTo>
                  <a:pt x="4858766" y="5999562"/>
                </a:lnTo>
                <a:lnTo>
                  <a:pt x="3239306" y="5972741"/>
                </a:lnTo>
                <a:lnTo>
                  <a:pt x="3217554" y="6005912"/>
                </a:lnTo>
                <a:cubicBezTo>
                  <a:pt x="3195952" y="6047442"/>
                  <a:pt x="3201415" y="6144511"/>
                  <a:pt x="3219866" y="6250474"/>
                </a:cubicBezTo>
                <a:cubicBezTo>
                  <a:pt x="3113618" y="6201492"/>
                  <a:pt x="2980145" y="6145854"/>
                  <a:pt x="2870715" y="6056161"/>
                </a:cubicBezTo>
                <a:lnTo>
                  <a:pt x="2785655" y="5972741"/>
                </a:lnTo>
                <a:lnTo>
                  <a:pt x="2301504" y="5967647"/>
                </a:lnTo>
                <a:lnTo>
                  <a:pt x="666073" y="5958571"/>
                </a:lnTo>
                <a:cubicBezTo>
                  <a:pt x="416338" y="5959078"/>
                  <a:pt x="199443" y="5971167"/>
                  <a:pt x="94741" y="5957415"/>
                </a:cubicBezTo>
                <a:cubicBezTo>
                  <a:pt x="-9961" y="5943663"/>
                  <a:pt x="43390" y="5957506"/>
                  <a:pt x="37859" y="5876060"/>
                </a:cubicBezTo>
                <a:cubicBezTo>
                  <a:pt x="13485" y="5737802"/>
                  <a:pt x="42281" y="4414258"/>
                  <a:pt x="28975" y="2606888"/>
                </a:cubicBezTo>
                <a:cubicBezTo>
                  <a:pt x="-19249" y="1512253"/>
                  <a:pt x="110" y="488851"/>
                  <a:pt x="33539" y="59860"/>
                </a:cubicBezTo>
                <a:cubicBezTo>
                  <a:pt x="34137" y="52184"/>
                  <a:pt x="36271" y="46366"/>
                  <a:pt x="39830" y="42028"/>
                </a:cubicBezTo>
                <a:lnTo>
                  <a:pt x="88659" y="37282"/>
                </a:lnTo>
                <a:lnTo>
                  <a:pt x="301554" y="37282"/>
                </a:lnTo>
                <a:lnTo>
                  <a:pt x="416464" y="30725"/>
                </a:lnTo>
                <a:lnTo>
                  <a:pt x="907723" y="24269"/>
                </a:lnTo>
                <a:lnTo>
                  <a:pt x="3989089" y="29653"/>
                </a:lnTo>
                <a:lnTo>
                  <a:pt x="9680053" y="0"/>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12971006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100000"/>
        </a:lnSpc>
        <a:spcBef>
          <a:spcPct val="0"/>
        </a:spcBef>
        <a:buNone/>
        <a:defRPr sz="4800" b="1" kern="1200" spc="100" baseline="0">
          <a:solidFill>
            <a:schemeClr val="tx1"/>
          </a:solidFill>
          <a:latin typeface="+mj-lt"/>
          <a:ea typeface="+mj-ea"/>
          <a:cs typeface="+mj-cs"/>
        </a:defRPr>
      </a:lvl1pPr>
    </p:titleStyle>
    <p:bodyStyle>
      <a:lvl1pPr marL="0" indent="0" algn="l" defTabSz="914400" rtl="0" eaLnBrk="1" latinLnBrk="0" hangingPunct="1">
        <a:lnSpc>
          <a:spcPct val="100000"/>
        </a:lnSpc>
        <a:spcBef>
          <a:spcPts val="1000"/>
        </a:spcBef>
        <a:buSzPct val="73000"/>
        <a:buFontTx/>
        <a:buNone/>
        <a:defRPr sz="3200" b="1" kern="1200" spc="50" baseline="0">
          <a:solidFill>
            <a:schemeClr val="tx1"/>
          </a:solidFill>
          <a:latin typeface="+mn-lt"/>
          <a:ea typeface="+mn-ea"/>
          <a:cs typeface="+mn-cs"/>
        </a:defRPr>
      </a:lvl1pPr>
      <a:lvl2pPr marL="228600" indent="-182880" algn="l" defTabSz="914400" rtl="0" eaLnBrk="1" latinLnBrk="0" hangingPunct="1">
        <a:lnSpc>
          <a:spcPct val="100000"/>
        </a:lnSpc>
        <a:spcBef>
          <a:spcPts val="500"/>
        </a:spcBef>
        <a:buSzPct val="70000"/>
        <a:buFont typeface="Arial" panose="020B0604020202020204" pitchFamily="34" charset="0"/>
        <a:buChar char="•"/>
        <a:defRPr sz="2800" b="1" kern="1200" spc="50" baseline="0">
          <a:solidFill>
            <a:schemeClr val="tx1"/>
          </a:solidFill>
          <a:latin typeface="+mn-lt"/>
          <a:ea typeface="+mn-ea"/>
          <a:cs typeface="+mn-cs"/>
        </a:defRPr>
      </a:lvl2pPr>
      <a:lvl3pPr marL="274320" indent="0" algn="l" defTabSz="914400" rtl="0" eaLnBrk="1" latinLnBrk="0" hangingPunct="1">
        <a:lnSpc>
          <a:spcPct val="100000"/>
        </a:lnSpc>
        <a:spcBef>
          <a:spcPts val="500"/>
        </a:spcBef>
        <a:buSzPct val="73000"/>
        <a:buFontTx/>
        <a:buNone/>
        <a:defRPr sz="2400" b="1" kern="1200" spc="50" baseline="0">
          <a:solidFill>
            <a:schemeClr val="tx1"/>
          </a:solidFill>
          <a:latin typeface="+mn-lt"/>
          <a:ea typeface="+mn-ea"/>
          <a:cs typeface="+mn-cs"/>
        </a:defRPr>
      </a:lvl3pPr>
      <a:lvl4pPr marL="548640" indent="-182880" algn="l" defTabSz="914400" rtl="0" eaLnBrk="1" latinLnBrk="0" hangingPunct="1">
        <a:lnSpc>
          <a:spcPct val="100000"/>
        </a:lnSpc>
        <a:spcBef>
          <a:spcPts val="500"/>
        </a:spcBef>
        <a:buSzPct val="73000"/>
        <a:buFont typeface="Arial" panose="020B0604020202020204" pitchFamily="34" charset="0"/>
        <a:buChar char="•"/>
        <a:defRPr sz="2000" b="1" kern="1200" spc="50" baseline="0">
          <a:solidFill>
            <a:schemeClr val="tx1"/>
          </a:solidFill>
          <a:latin typeface="+mn-lt"/>
          <a:ea typeface="+mn-ea"/>
          <a:cs typeface="+mn-cs"/>
        </a:defRPr>
      </a:lvl4pPr>
      <a:lvl5pPr marL="548640" indent="0" algn="l" defTabSz="914400" rtl="0" eaLnBrk="1" latinLnBrk="0" hangingPunct="1">
        <a:lnSpc>
          <a:spcPct val="100000"/>
        </a:lnSpc>
        <a:spcBef>
          <a:spcPts val="500"/>
        </a:spcBef>
        <a:buSzPct val="73000"/>
        <a:buFontTx/>
        <a:buNone/>
        <a:defRPr sz="2000" b="1" kern="1200" spc="5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ro.scribd.com/doc/227497052/Bazele-Si-Conditiile-de-Calcul-Ale-Instalatiilor-de-Ventilare-Si-Climatizare" TargetMode="External"/><Relationship Id="rId2" Type="http://schemas.openxmlformats.org/officeDocument/2006/relationships/hyperlink" Target="https://inventer.ro/ventilatie-cu-recuperare-de-caldura-ceramica-inventer/?gad_source=1&amp;gclid=CjwKCAjwkuqvBhAQEiwA65XxQEAtd_OsWjArE36ITOenFm6it22jnUoEmXxk4c_zPTptfM61nvtzJxoC0EwQAvD_BwE"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ED3E28F-E990-4EB1-BDE1-DEF2B7F98C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Colourful wavy concept">
            <a:extLst>
              <a:ext uri="{FF2B5EF4-FFF2-40B4-BE49-F238E27FC236}">
                <a16:creationId xmlns:a16="http://schemas.microsoft.com/office/drawing/2014/main" id="{832177EE-7936-3CD1-2B73-44B8C9B21504}"/>
              </a:ext>
            </a:extLst>
          </p:cNvPr>
          <p:cNvPicPr>
            <a:picLocks noChangeAspect="1"/>
          </p:cNvPicPr>
          <p:nvPr/>
        </p:nvPicPr>
        <p:blipFill rotWithShape="1">
          <a:blip r:embed="rId2"/>
          <a:srcRect t="2497" r="-2" b="13063"/>
          <a:stretch/>
        </p:blipFill>
        <p:spPr>
          <a:xfrm>
            <a:off x="20" y="1"/>
            <a:ext cx="12191980" cy="6861458"/>
          </a:xfrm>
          <a:prstGeom prst="rect">
            <a:avLst/>
          </a:prstGeom>
        </p:spPr>
      </p:pic>
      <p:sp>
        <p:nvSpPr>
          <p:cNvPr id="11" name="Freeform: Shape 10">
            <a:extLst>
              <a:ext uri="{FF2B5EF4-FFF2-40B4-BE49-F238E27FC236}">
                <a16:creationId xmlns:a16="http://schemas.microsoft.com/office/drawing/2014/main" id="{F5CA07C1-041F-475C-9FC6-2E4316532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6022" y="343112"/>
            <a:ext cx="5737538" cy="2989690"/>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097"/>
              <a:gd name="connsiteY0" fmla="*/ 2270200 h 2480730"/>
              <a:gd name="connsiteX1" fmla="*/ 495492 w 6769097"/>
              <a:gd name="connsiteY1" fmla="*/ 2141439 h 2480730"/>
              <a:gd name="connsiteX2" fmla="*/ 134625 w 6769097"/>
              <a:gd name="connsiteY2" fmla="*/ 1814494 h 2480730"/>
              <a:gd name="connsiteX3" fmla="*/ 36881 w 6769097"/>
              <a:gd name="connsiteY3" fmla="*/ 773214 h 2480730"/>
              <a:gd name="connsiteX4" fmla="*/ 721307 w 6769097"/>
              <a:gd name="connsiteY4" fmla="*/ 34910 h 2480730"/>
              <a:gd name="connsiteX5" fmla="*/ 5609353 w 6769097"/>
              <a:gd name="connsiteY5" fmla="*/ 127244 h 2480730"/>
              <a:gd name="connsiteX6" fmla="*/ 6768288 w 6769097"/>
              <a:gd name="connsiteY6" fmla="*/ 843902 h 2480730"/>
              <a:gd name="connsiteX7" fmla="*/ 5950733 w 6769097"/>
              <a:gd name="connsiteY7" fmla="*/ 2108306 h 2480730"/>
              <a:gd name="connsiteX8" fmla="*/ 2042119 w 6769097"/>
              <a:gd name="connsiteY8" fmla="*/ 2280687 h 2480730"/>
              <a:gd name="connsiteX9" fmla="*/ 1327444 w 6769097"/>
              <a:gd name="connsiteY9" fmla="*/ 2480730 h 2480730"/>
              <a:gd name="connsiteX10" fmla="*/ 1218613 w 6769097"/>
              <a:gd name="connsiteY10" fmla="*/ 2270200 h 2480730"/>
              <a:gd name="connsiteX0" fmla="*/ 1218613 w 6571897"/>
              <a:gd name="connsiteY0" fmla="*/ 2290477 h 2501007"/>
              <a:gd name="connsiteX1" fmla="*/ 495492 w 6571897"/>
              <a:gd name="connsiteY1" fmla="*/ 2161716 h 2501007"/>
              <a:gd name="connsiteX2" fmla="*/ 134625 w 6571897"/>
              <a:gd name="connsiteY2" fmla="*/ 1834771 h 2501007"/>
              <a:gd name="connsiteX3" fmla="*/ 36881 w 6571897"/>
              <a:gd name="connsiteY3" fmla="*/ 793491 h 2501007"/>
              <a:gd name="connsiteX4" fmla="*/ 721307 w 6571897"/>
              <a:gd name="connsiteY4" fmla="*/ 55187 h 2501007"/>
              <a:gd name="connsiteX5" fmla="*/ 5609353 w 6571897"/>
              <a:gd name="connsiteY5" fmla="*/ 147521 h 2501007"/>
              <a:gd name="connsiteX6" fmla="*/ 6563360 w 6571897"/>
              <a:gd name="connsiteY6" fmla="*/ 894996 h 2501007"/>
              <a:gd name="connsiteX7" fmla="*/ 5950733 w 6571897"/>
              <a:gd name="connsiteY7" fmla="*/ 2128583 h 2501007"/>
              <a:gd name="connsiteX8" fmla="*/ 2042119 w 6571897"/>
              <a:gd name="connsiteY8" fmla="*/ 2300964 h 2501007"/>
              <a:gd name="connsiteX9" fmla="*/ 1327444 w 6571897"/>
              <a:gd name="connsiteY9" fmla="*/ 2501007 h 2501007"/>
              <a:gd name="connsiteX10" fmla="*/ 1218613 w 6571897"/>
              <a:gd name="connsiteY10" fmla="*/ 2290477 h 2501007"/>
              <a:gd name="connsiteX0" fmla="*/ 1218613 w 6567563"/>
              <a:gd name="connsiteY0" fmla="*/ 2246415 h 2456945"/>
              <a:gd name="connsiteX1" fmla="*/ 495492 w 6567563"/>
              <a:gd name="connsiteY1" fmla="*/ 2117654 h 2456945"/>
              <a:gd name="connsiteX2" fmla="*/ 134625 w 6567563"/>
              <a:gd name="connsiteY2" fmla="*/ 1790709 h 2456945"/>
              <a:gd name="connsiteX3" fmla="*/ 36881 w 6567563"/>
              <a:gd name="connsiteY3" fmla="*/ 749429 h 2456945"/>
              <a:gd name="connsiteX4" fmla="*/ 721307 w 6567563"/>
              <a:gd name="connsiteY4" fmla="*/ 11125 h 2456945"/>
              <a:gd name="connsiteX5" fmla="*/ 5483243 w 6567563"/>
              <a:gd name="connsiteY5" fmla="*/ 342289 h 2456945"/>
              <a:gd name="connsiteX6" fmla="*/ 6563360 w 6567563"/>
              <a:gd name="connsiteY6" fmla="*/ 850934 h 2456945"/>
              <a:gd name="connsiteX7" fmla="*/ 5950733 w 6567563"/>
              <a:gd name="connsiteY7" fmla="*/ 2084521 h 2456945"/>
              <a:gd name="connsiteX8" fmla="*/ 2042119 w 6567563"/>
              <a:gd name="connsiteY8" fmla="*/ 2256902 h 2456945"/>
              <a:gd name="connsiteX9" fmla="*/ 1327444 w 6567563"/>
              <a:gd name="connsiteY9" fmla="*/ 2456945 h 2456945"/>
              <a:gd name="connsiteX10" fmla="*/ 1218613 w 6567563"/>
              <a:gd name="connsiteY10" fmla="*/ 2246415 h 2456945"/>
              <a:gd name="connsiteX0" fmla="*/ 1261070 w 6608712"/>
              <a:gd name="connsiteY0" fmla="*/ 2071877 h 2282407"/>
              <a:gd name="connsiteX1" fmla="*/ 537949 w 6608712"/>
              <a:gd name="connsiteY1" fmla="*/ 1943116 h 2282407"/>
              <a:gd name="connsiteX2" fmla="*/ 177082 w 6608712"/>
              <a:gd name="connsiteY2" fmla="*/ 1616171 h 2282407"/>
              <a:gd name="connsiteX3" fmla="*/ 79338 w 6608712"/>
              <a:gd name="connsiteY3" fmla="*/ 574891 h 2282407"/>
              <a:gd name="connsiteX4" fmla="*/ 1347021 w 6608712"/>
              <a:gd name="connsiteY4" fmla="*/ 21487 h 2282407"/>
              <a:gd name="connsiteX5" fmla="*/ 5525700 w 6608712"/>
              <a:gd name="connsiteY5" fmla="*/ 167751 h 2282407"/>
              <a:gd name="connsiteX6" fmla="*/ 6605817 w 6608712"/>
              <a:gd name="connsiteY6" fmla="*/ 676396 h 2282407"/>
              <a:gd name="connsiteX7" fmla="*/ 5993190 w 6608712"/>
              <a:gd name="connsiteY7" fmla="*/ 1909983 h 2282407"/>
              <a:gd name="connsiteX8" fmla="*/ 2084576 w 6608712"/>
              <a:gd name="connsiteY8" fmla="*/ 2082364 h 2282407"/>
              <a:gd name="connsiteX9" fmla="*/ 1369901 w 6608712"/>
              <a:gd name="connsiteY9" fmla="*/ 2282407 h 2282407"/>
              <a:gd name="connsiteX10" fmla="*/ 1261070 w 6608712"/>
              <a:gd name="connsiteY10" fmla="*/ 2071877 h 2282407"/>
              <a:gd name="connsiteX0" fmla="*/ 1223256 w 6570898"/>
              <a:gd name="connsiteY0" fmla="*/ 2072393 h 2282923"/>
              <a:gd name="connsiteX1" fmla="*/ 500135 w 6570898"/>
              <a:gd name="connsiteY1" fmla="*/ 1943632 h 2282923"/>
              <a:gd name="connsiteX2" fmla="*/ 139268 w 6570898"/>
              <a:gd name="connsiteY2" fmla="*/ 1616687 h 2282923"/>
              <a:gd name="connsiteX3" fmla="*/ 88816 w 6570898"/>
              <a:gd name="connsiteY3" fmla="*/ 583111 h 2282923"/>
              <a:gd name="connsiteX4" fmla="*/ 1309207 w 6570898"/>
              <a:gd name="connsiteY4" fmla="*/ 22003 h 2282923"/>
              <a:gd name="connsiteX5" fmla="*/ 5487886 w 6570898"/>
              <a:gd name="connsiteY5" fmla="*/ 168267 h 2282923"/>
              <a:gd name="connsiteX6" fmla="*/ 6568003 w 6570898"/>
              <a:gd name="connsiteY6" fmla="*/ 676912 h 2282923"/>
              <a:gd name="connsiteX7" fmla="*/ 5955376 w 6570898"/>
              <a:gd name="connsiteY7" fmla="*/ 1910499 h 2282923"/>
              <a:gd name="connsiteX8" fmla="*/ 2046762 w 6570898"/>
              <a:gd name="connsiteY8" fmla="*/ 2082880 h 2282923"/>
              <a:gd name="connsiteX9" fmla="*/ 1332087 w 6570898"/>
              <a:gd name="connsiteY9" fmla="*/ 2282923 h 2282923"/>
              <a:gd name="connsiteX10" fmla="*/ 1223256 w 6570898"/>
              <a:gd name="connsiteY10" fmla="*/ 2072393 h 2282923"/>
              <a:gd name="connsiteX0" fmla="*/ 1223256 w 6602187"/>
              <a:gd name="connsiteY0" fmla="*/ 2076033 h 2286563"/>
              <a:gd name="connsiteX1" fmla="*/ 500135 w 6602187"/>
              <a:gd name="connsiteY1" fmla="*/ 1947272 h 2286563"/>
              <a:gd name="connsiteX2" fmla="*/ 139268 w 6602187"/>
              <a:gd name="connsiteY2" fmla="*/ 1620327 h 2286563"/>
              <a:gd name="connsiteX3" fmla="*/ 88816 w 6602187"/>
              <a:gd name="connsiteY3" fmla="*/ 586751 h 2286563"/>
              <a:gd name="connsiteX4" fmla="*/ 1309207 w 6602187"/>
              <a:gd name="connsiteY4" fmla="*/ 25643 h 2286563"/>
              <a:gd name="connsiteX5" fmla="*/ 5487886 w 6602187"/>
              <a:gd name="connsiteY5" fmla="*/ 171907 h 2286563"/>
              <a:gd name="connsiteX6" fmla="*/ 6599531 w 6602187"/>
              <a:gd name="connsiteY6" fmla="*/ 850044 h 2286563"/>
              <a:gd name="connsiteX7" fmla="*/ 5955376 w 6602187"/>
              <a:gd name="connsiteY7" fmla="*/ 1914139 h 2286563"/>
              <a:gd name="connsiteX8" fmla="*/ 2046762 w 6602187"/>
              <a:gd name="connsiteY8" fmla="*/ 2086520 h 2286563"/>
              <a:gd name="connsiteX9" fmla="*/ 1332087 w 6602187"/>
              <a:gd name="connsiteY9" fmla="*/ 2286563 h 2286563"/>
              <a:gd name="connsiteX10" fmla="*/ 1223256 w 6602187"/>
              <a:gd name="connsiteY10" fmla="*/ 2076033 h 2286563"/>
              <a:gd name="connsiteX0" fmla="*/ 1223256 w 6600330"/>
              <a:gd name="connsiteY0" fmla="*/ 2076033 h 2286563"/>
              <a:gd name="connsiteX1" fmla="*/ 500135 w 6600330"/>
              <a:gd name="connsiteY1" fmla="*/ 1947272 h 2286563"/>
              <a:gd name="connsiteX2" fmla="*/ 139268 w 6600330"/>
              <a:gd name="connsiteY2" fmla="*/ 1620327 h 2286563"/>
              <a:gd name="connsiteX3" fmla="*/ 88816 w 6600330"/>
              <a:gd name="connsiteY3" fmla="*/ 586751 h 2286563"/>
              <a:gd name="connsiteX4" fmla="*/ 1309207 w 6600330"/>
              <a:gd name="connsiteY4" fmla="*/ 25643 h 2286563"/>
              <a:gd name="connsiteX5" fmla="*/ 5487886 w 6600330"/>
              <a:gd name="connsiteY5" fmla="*/ 171907 h 2286563"/>
              <a:gd name="connsiteX6" fmla="*/ 6599531 w 6600330"/>
              <a:gd name="connsiteY6" fmla="*/ 850044 h 2286563"/>
              <a:gd name="connsiteX7" fmla="*/ 5955376 w 6600330"/>
              <a:gd name="connsiteY7" fmla="*/ 1914139 h 2286563"/>
              <a:gd name="connsiteX8" fmla="*/ 2046762 w 6600330"/>
              <a:gd name="connsiteY8" fmla="*/ 2086520 h 2286563"/>
              <a:gd name="connsiteX9" fmla="*/ 1332087 w 6600330"/>
              <a:gd name="connsiteY9" fmla="*/ 2286563 h 2286563"/>
              <a:gd name="connsiteX10" fmla="*/ 1223256 w 6600330"/>
              <a:gd name="connsiteY10" fmla="*/ 2076033 h 2286563"/>
              <a:gd name="connsiteX0" fmla="*/ 1223256 w 6623012"/>
              <a:gd name="connsiteY0" fmla="*/ 2076033 h 2286563"/>
              <a:gd name="connsiteX1" fmla="*/ 500135 w 6623012"/>
              <a:gd name="connsiteY1" fmla="*/ 1947272 h 2286563"/>
              <a:gd name="connsiteX2" fmla="*/ 139268 w 6623012"/>
              <a:gd name="connsiteY2" fmla="*/ 1620327 h 2286563"/>
              <a:gd name="connsiteX3" fmla="*/ 88816 w 6623012"/>
              <a:gd name="connsiteY3" fmla="*/ 586751 h 2286563"/>
              <a:gd name="connsiteX4" fmla="*/ 1309207 w 6623012"/>
              <a:gd name="connsiteY4" fmla="*/ 25643 h 2286563"/>
              <a:gd name="connsiteX5" fmla="*/ 5487886 w 6623012"/>
              <a:gd name="connsiteY5" fmla="*/ 171907 h 2286563"/>
              <a:gd name="connsiteX6" fmla="*/ 6599531 w 6623012"/>
              <a:gd name="connsiteY6" fmla="*/ 850044 h 2286563"/>
              <a:gd name="connsiteX7" fmla="*/ 5955376 w 6623012"/>
              <a:gd name="connsiteY7" fmla="*/ 1914139 h 2286563"/>
              <a:gd name="connsiteX8" fmla="*/ 2046762 w 6623012"/>
              <a:gd name="connsiteY8" fmla="*/ 2086520 h 2286563"/>
              <a:gd name="connsiteX9" fmla="*/ 1332087 w 6623012"/>
              <a:gd name="connsiteY9" fmla="*/ 2286563 h 2286563"/>
              <a:gd name="connsiteX10" fmla="*/ 1223256 w 6623012"/>
              <a:gd name="connsiteY10" fmla="*/ 2076033 h 2286563"/>
              <a:gd name="connsiteX0" fmla="*/ 1223256 w 6600330"/>
              <a:gd name="connsiteY0" fmla="*/ 2076033 h 2286563"/>
              <a:gd name="connsiteX1" fmla="*/ 500135 w 6600330"/>
              <a:gd name="connsiteY1" fmla="*/ 1947272 h 2286563"/>
              <a:gd name="connsiteX2" fmla="*/ 139268 w 6600330"/>
              <a:gd name="connsiteY2" fmla="*/ 1620327 h 2286563"/>
              <a:gd name="connsiteX3" fmla="*/ 88816 w 6600330"/>
              <a:gd name="connsiteY3" fmla="*/ 586751 h 2286563"/>
              <a:gd name="connsiteX4" fmla="*/ 1309207 w 6600330"/>
              <a:gd name="connsiteY4" fmla="*/ 25643 h 2286563"/>
              <a:gd name="connsiteX5" fmla="*/ 5487886 w 6600330"/>
              <a:gd name="connsiteY5" fmla="*/ 171907 h 2286563"/>
              <a:gd name="connsiteX6" fmla="*/ 6599531 w 6600330"/>
              <a:gd name="connsiteY6" fmla="*/ 850044 h 2286563"/>
              <a:gd name="connsiteX7" fmla="*/ 5955376 w 6600330"/>
              <a:gd name="connsiteY7" fmla="*/ 1914139 h 2286563"/>
              <a:gd name="connsiteX8" fmla="*/ 2046762 w 6600330"/>
              <a:gd name="connsiteY8" fmla="*/ 2086520 h 2286563"/>
              <a:gd name="connsiteX9" fmla="*/ 1332087 w 6600330"/>
              <a:gd name="connsiteY9" fmla="*/ 2286563 h 2286563"/>
              <a:gd name="connsiteX10" fmla="*/ 1223256 w 6600330"/>
              <a:gd name="connsiteY10" fmla="*/ 2076033 h 2286563"/>
              <a:gd name="connsiteX0" fmla="*/ 1223256 w 6600330"/>
              <a:gd name="connsiteY0" fmla="*/ 2077382 h 2287912"/>
              <a:gd name="connsiteX1" fmla="*/ 500135 w 6600330"/>
              <a:gd name="connsiteY1" fmla="*/ 1948621 h 2287912"/>
              <a:gd name="connsiteX2" fmla="*/ 139268 w 6600330"/>
              <a:gd name="connsiteY2" fmla="*/ 1621676 h 2287912"/>
              <a:gd name="connsiteX3" fmla="*/ 88816 w 6600330"/>
              <a:gd name="connsiteY3" fmla="*/ 588100 h 2287912"/>
              <a:gd name="connsiteX4" fmla="*/ 1309207 w 6600330"/>
              <a:gd name="connsiteY4" fmla="*/ 26992 h 2287912"/>
              <a:gd name="connsiteX5" fmla="*/ 5487886 w 6600330"/>
              <a:gd name="connsiteY5" fmla="*/ 173256 h 2287912"/>
              <a:gd name="connsiteX6" fmla="*/ 6599531 w 6600330"/>
              <a:gd name="connsiteY6" fmla="*/ 905322 h 2287912"/>
              <a:gd name="connsiteX7" fmla="*/ 5955376 w 6600330"/>
              <a:gd name="connsiteY7" fmla="*/ 1915488 h 2287912"/>
              <a:gd name="connsiteX8" fmla="*/ 2046762 w 6600330"/>
              <a:gd name="connsiteY8" fmla="*/ 2087869 h 2287912"/>
              <a:gd name="connsiteX9" fmla="*/ 1332087 w 6600330"/>
              <a:gd name="connsiteY9" fmla="*/ 2287912 h 2287912"/>
              <a:gd name="connsiteX10" fmla="*/ 1223256 w 6600330"/>
              <a:gd name="connsiteY10" fmla="*/ 2077382 h 2287912"/>
              <a:gd name="connsiteX0" fmla="*/ 1236982 w 6614056"/>
              <a:gd name="connsiteY0" fmla="*/ 2077382 h 2287912"/>
              <a:gd name="connsiteX1" fmla="*/ 513861 w 6614056"/>
              <a:gd name="connsiteY1" fmla="*/ 1948621 h 2287912"/>
              <a:gd name="connsiteX2" fmla="*/ 115170 w 6614056"/>
              <a:gd name="connsiteY2" fmla="*/ 1423371 h 2287912"/>
              <a:gd name="connsiteX3" fmla="*/ 102542 w 6614056"/>
              <a:gd name="connsiteY3" fmla="*/ 588100 h 2287912"/>
              <a:gd name="connsiteX4" fmla="*/ 1322933 w 6614056"/>
              <a:gd name="connsiteY4" fmla="*/ 26992 h 2287912"/>
              <a:gd name="connsiteX5" fmla="*/ 5501612 w 6614056"/>
              <a:gd name="connsiteY5" fmla="*/ 173256 h 2287912"/>
              <a:gd name="connsiteX6" fmla="*/ 6613257 w 6614056"/>
              <a:gd name="connsiteY6" fmla="*/ 905322 h 2287912"/>
              <a:gd name="connsiteX7" fmla="*/ 5969102 w 6614056"/>
              <a:gd name="connsiteY7" fmla="*/ 1915488 h 2287912"/>
              <a:gd name="connsiteX8" fmla="*/ 2060488 w 6614056"/>
              <a:gd name="connsiteY8" fmla="*/ 2087869 h 2287912"/>
              <a:gd name="connsiteX9" fmla="*/ 1345813 w 6614056"/>
              <a:gd name="connsiteY9" fmla="*/ 2287912 h 2287912"/>
              <a:gd name="connsiteX10" fmla="*/ 1236982 w 6614056"/>
              <a:gd name="connsiteY10" fmla="*/ 2077382 h 2287912"/>
              <a:gd name="connsiteX0" fmla="*/ 1236982 w 6614056"/>
              <a:gd name="connsiteY0" fmla="*/ 2077382 h 2287912"/>
              <a:gd name="connsiteX1" fmla="*/ 513862 w 6614056"/>
              <a:gd name="connsiteY1" fmla="*/ 1867830 h 2287912"/>
              <a:gd name="connsiteX2" fmla="*/ 115170 w 6614056"/>
              <a:gd name="connsiteY2" fmla="*/ 1423371 h 2287912"/>
              <a:gd name="connsiteX3" fmla="*/ 102542 w 6614056"/>
              <a:gd name="connsiteY3" fmla="*/ 588100 h 2287912"/>
              <a:gd name="connsiteX4" fmla="*/ 1322933 w 6614056"/>
              <a:gd name="connsiteY4" fmla="*/ 26992 h 2287912"/>
              <a:gd name="connsiteX5" fmla="*/ 5501612 w 6614056"/>
              <a:gd name="connsiteY5" fmla="*/ 173256 h 2287912"/>
              <a:gd name="connsiteX6" fmla="*/ 6613257 w 6614056"/>
              <a:gd name="connsiteY6" fmla="*/ 905322 h 2287912"/>
              <a:gd name="connsiteX7" fmla="*/ 5969102 w 6614056"/>
              <a:gd name="connsiteY7" fmla="*/ 1915488 h 2287912"/>
              <a:gd name="connsiteX8" fmla="*/ 2060488 w 6614056"/>
              <a:gd name="connsiteY8" fmla="*/ 2087869 h 2287912"/>
              <a:gd name="connsiteX9" fmla="*/ 1345813 w 6614056"/>
              <a:gd name="connsiteY9" fmla="*/ 2287912 h 2287912"/>
              <a:gd name="connsiteX10" fmla="*/ 1236982 w 6614056"/>
              <a:gd name="connsiteY10" fmla="*/ 2077382 h 2287912"/>
              <a:gd name="connsiteX0" fmla="*/ 1236982 w 6614056"/>
              <a:gd name="connsiteY0" fmla="*/ 2077382 h 2287912"/>
              <a:gd name="connsiteX1" fmla="*/ 513862 w 6614056"/>
              <a:gd name="connsiteY1" fmla="*/ 1867830 h 2287912"/>
              <a:gd name="connsiteX2" fmla="*/ 115170 w 6614056"/>
              <a:gd name="connsiteY2" fmla="*/ 1423371 h 2287912"/>
              <a:gd name="connsiteX3" fmla="*/ 102542 w 6614056"/>
              <a:gd name="connsiteY3" fmla="*/ 588100 h 2287912"/>
              <a:gd name="connsiteX4" fmla="*/ 1322933 w 6614056"/>
              <a:gd name="connsiteY4" fmla="*/ 26992 h 2287912"/>
              <a:gd name="connsiteX5" fmla="*/ 5501612 w 6614056"/>
              <a:gd name="connsiteY5" fmla="*/ 173256 h 2287912"/>
              <a:gd name="connsiteX6" fmla="*/ 6613257 w 6614056"/>
              <a:gd name="connsiteY6" fmla="*/ 905322 h 2287912"/>
              <a:gd name="connsiteX7" fmla="*/ 5969102 w 6614056"/>
              <a:gd name="connsiteY7" fmla="*/ 1915488 h 2287912"/>
              <a:gd name="connsiteX8" fmla="*/ 2060488 w 6614056"/>
              <a:gd name="connsiteY8" fmla="*/ 2087869 h 2287912"/>
              <a:gd name="connsiteX9" fmla="*/ 1345813 w 6614056"/>
              <a:gd name="connsiteY9" fmla="*/ 2287912 h 2287912"/>
              <a:gd name="connsiteX10" fmla="*/ 1236982 w 6614056"/>
              <a:gd name="connsiteY10" fmla="*/ 2077382 h 2287912"/>
              <a:gd name="connsiteX0" fmla="*/ 1325239 w 6614056"/>
              <a:gd name="connsiteY0" fmla="*/ 2062693 h 2287912"/>
              <a:gd name="connsiteX1" fmla="*/ 513862 w 6614056"/>
              <a:gd name="connsiteY1" fmla="*/ 1867830 h 2287912"/>
              <a:gd name="connsiteX2" fmla="*/ 115170 w 6614056"/>
              <a:gd name="connsiteY2" fmla="*/ 1423371 h 2287912"/>
              <a:gd name="connsiteX3" fmla="*/ 102542 w 6614056"/>
              <a:gd name="connsiteY3" fmla="*/ 588100 h 2287912"/>
              <a:gd name="connsiteX4" fmla="*/ 1322933 w 6614056"/>
              <a:gd name="connsiteY4" fmla="*/ 26992 h 2287912"/>
              <a:gd name="connsiteX5" fmla="*/ 5501612 w 6614056"/>
              <a:gd name="connsiteY5" fmla="*/ 173256 h 2287912"/>
              <a:gd name="connsiteX6" fmla="*/ 6613257 w 6614056"/>
              <a:gd name="connsiteY6" fmla="*/ 905322 h 2287912"/>
              <a:gd name="connsiteX7" fmla="*/ 5969102 w 6614056"/>
              <a:gd name="connsiteY7" fmla="*/ 1915488 h 2287912"/>
              <a:gd name="connsiteX8" fmla="*/ 2060488 w 6614056"/>
              <a:gd name="connsiteY8" fmla="*/ 2087869 h 2287912"/>
              <a:gd name="connsiteX9" fmla="*/ 1345813 w 6614056"/>
              <a:gd name="connsiteY9" fmla="*/ 2287912 h 2287912"/>
              <a:gd name="connsiteX10" fmla="*/ 1325239 w 6614056"/>
              <a:gd name="connsiteY10" fmla="*/ 2062693 h 2287912"/>
              <a:gd name="connsiteX0" fmla="*/ 1350455 w 6614056"/>
              <a:gd name="connsiteY0" fmla="*/ 2033314 h 2287912"/>
              <a:gd name="connsiteX1" fmla="*/ 513862 w 6614056"/>
              <a:gd name="connsiteY1" fmla="*/ 1867830 h 2287912"/>
              <a:gd name="connsiteX2" fmla="*/ 115170 w 6614056"/>
              <a:gd name="connsiteY2" fmla="*/ 1423371 h 2287912"/>
              <a:gd name="connsiteX3" fmla="*/ 102542 w 6614056"/>
              <a:gd name="connsiteY3" fmla="*/ 588100 h 2287912"/>
              <a:gd name="connsiteX4" fmla="*/ 1322933 w 6614056"/>
              <a:gd name="connsiteY4" fmla="*/ 26992 h 2287912"/>
              <a:gd name="connsiteX5" fmla="*/ 5501612 w 6614056"/>
              <a:gd name="connsiteY5" fmla="*/ 173256 h 2287912"/>
              <a:gd name="connsiteX6" fmla="*/ 6613257 w 6614056"/>
              <a:gd name="connsiteY6" fmla="*/ 905322 h 2287912"/>
              <a:gd name="connsiteX7" fmla="*/ 5969102 w 6614056"/>
              <a:gd name="connsiteY7" fmla="*/ 1915488 h 2287912"/>
              <a:gd name="connsiteX8" fmla="*/ 2060488 w 6614056"/>
              <a:gd name="connsiteY8" fmla="*/ 2087869 h 2287912"/>
              <a:gd name="connsiteX9" fmla="*/ 1345813 w 6614056"/>
              <a:gd name="connsiteY9" fmla="*/ 2287912 h 2287912"/>
              <a:gd name="connsiteX10" fmla="*/ 1350455 w 6614056"/>
              <a:gd name="connsiteY10" fmla="*/ 2033314 h 2287912"/>
              <a:gd name="connsiteX0" fmla="*/ 1351015 w 6614616"/>
              <a:gd name="connsiteY0" fmla="*/ 2033314 h 2287912"/>
              <a:gd name="connsiteX1" fmla="*/ 527030 w 6614616"/>
              <a:gd name="connsiteY1" fmla="*/ 1816418 h 2287912"/>
              <a:gd name="connsiteX2" fmla="*/ 115730 w 6614616"/>
              <a:gd name="connsiteY2" fmla="*/ 1423371 h 2287912"/>
              <a:gd name="connsiteX3" fmla="*/ 103102 w 6614616"/>
              <a:gd name="connsiteY3" fmla="*/ 588100 h 2287912"/>
              <a:gd name="connsiteX4" fmla="*/ 1323493 w 6614616"/>
              <a:gd name="connsiteY4" fmla="*/ 26992 h 2287912"/>
              <a:gd name="connsiteX5" fmla="*/ 5502172 w 6614616"/>
              <a:gd name="connsiteY5" fmla="*/ 173256 h 2287912"/>
              <a:gd name="connsiteX6" fmla="*/ 6613817 w 6614616"/>
              <a:gd name="connsiteY6" fmla="*/ 905322 h 2287912"/>
              <a:gd name="connsiteX7" fmla="*/ 5969662 w 6614616"/>
              <a:gd name="connsiteY7" fmla="*/ 1915488 h 2287912"/>
              <a:gd name="connsiteX8" fmla="*/ 2061048 w 6614616"/>
              <a:gd name="connsiteY8" fmla="*/ 2087869 h 2287912"/>
              <a:gd name="connsiteX9" fmla="*/ 1346373 w 6614616"/>
              <a:gd name="connsiteY9" fmla="*/ 2287912 h 2287912"/>
              <a:gd name="connsiteX10" fmla="*/ 1351015 w 6614616"/>
              <a:gd name="connsiteY10" fmla="*/ 2033314 h 2287912"/>
              <a:gd name="connsiteX0" fmla="*/ 1351015 w 6614616"/>
              <a:gd name="connsiteY0" fmla="*/ 2033314 h 2287912"/>
              <a:gd name="connsiteX1" fmla="*/ 527030 w 6614616"/>
              <a:gd name="connsiteY1" fmla="*/ 1816418 h 2287912"/>
              <a:gd name="connsiteX2" fmla="*/ 115730 w 6614616"/>
              <a:gd name="connsiteY2" fmla="*/ 1342580 h 2287912"/>
              <a:gd name="connsiteX3" fmla="*/ 103102 w 6614616"/>
              <a:gd name="connsiteY3" fmla="*/ 588100 h 2287912"/>
              <a:gd name="connsiteX4" fmla="*/ 1323493 w 6614616"/>
              <a:gd name="connsiteY4" fmla="*/ 26992 h 2287912"/>
              <a:gd name="connsiteX5" fmla="*/ 5502172 w 6614616"/>
              <a:gd name="connsiteY5" fmla="*/ 173256 h 2287912"/>
              <a:gd name="connsiteX6" fmla="*/ 6613817 w 6614616"/>
              <a:gd name="connsiteY6" fmla="*/ 905322 h 2287912"/>
              <a:gd name="connsiteX7" fmla="*/ 5969662 w 6614616"/>
              <a:gd name="connsiteY7" fmla="*/ 1915488 h 2287912"/>
              <a:gd name="connsiteX8" fmla="*/ 2061048 w 6614616"/>
              <a:gd name="connsiteY8" fmla="*/ 2087869 h 2287912"/>
              <a:gd name="connsiteX9" fmla="*/ 1346373 w 6614616"/>
              <a:gd name="connsiteY9" fmla="*/ 2287912 h 2287912"/>
              <a:gd name="connsiteX10" fmla="*/ 1351015 w 6614616"/>
              <a:gd name="connsiteY10" fmla="*/ 2033314 h 2287912"/>
              <a:gd name="connsiteX0" fmla="*/ 1358038 w 6621639"/>
              <a:gd name="connsiteY0" fmla="*/ 2033314 h 2287912"/>
              <a:gd name="connsiteX1" fmla="*/ 534053 w 6621639"/>
              <a:gd name="connsiteY1" fmla="*/ 1816418 h 2287912"/>
              <a:gd name="connsiteX2" fmla="*/ 122753 w 6621639"/>
              <a:gd name="connsiteY2" fmla="*/ 1342580 h 2287912"/>
              <a:gd name="connsiteX3" fmla="*/ 110125 w 6621639"/>
              <a:gd name="connsiteY3" fmla="*/ 588100 h 2287912"/>
              <a:gd name="connsiteX4" fmla="*/ 1330516 w 6621639"/>
              <a:gd name="connsiteY4" fmla="*/ 26992 h 2287912"/>
              <a:gd name="connsiteX5" fmla="*/ 5509195 w 6621639"/>
              <a:gd name="connsiteY5" fmla="*/ 173256 h 2287912"/>
              <a:gd name="connsiteX6" fmla="*/ 6620840 w 6621639"/>
              <a:gd name="connsiteY6" fmla="*/ 905322 h 2287912"/>
              <a:gd name="connsiteX7" fmla="*/ 5976685 w 6621639"/>
              <a:gd name="connsiteY7" fmla="*/ 1915488 h 2287912"/>
              <a:gd name="connsiteX8" fmla="*/ 2068071 w 6621639"/>
              <a:gd name="connsiteY8" fmla="*/ 2087869 h 2287912"/>
              <a:gd name="connsiteX9" fmla="*/ 1353396 w 6621639"/>
              <a:gd name="connsiteY9" fmla="*/ 2287912 h 2287912"/>
              <a:gd name="connsiteX10" fmla="*/ 1358038 w 6621639"/>
              <a:gd name="connsiteY10" fmla="*/ 2033314 h 2287912"/>
              <a:gd name="connsiteX0" fmla="*/ 1358038 w 6621639"/>
              <a:gd name="connsiteY0" fmla="*/ 2033314 h 2287912"/>
              <a:gd name="connsiteX1" fmla="*/ 534053 w 6621639"/>
              <a:gd name="connsiteY1" fmla="*/ 1816418 h 2287912"/>
              <a:gd name="connsiteX2" fmla="*/ 122753 w 6621639"/>
              <a:gd name="connsiteY2" fmla="*/ 1342580 h 2287912"/>
              <a:gd name="connsiteX3" fmla="*/ 110125 w 6621639"/>
              <a:gd name="connsiteY3" fmla="*/ 588100 h 2287912"/>
              <a:gd name="connsiteX4" fmla="*/ 1330516 w 6621639"/>
              <a:gd name="connsiteY4" fmla="*/ 26992 h 2287912"/>
              <a:gd name="connsiteX5" fmla="*/ 5509195 w 6621639"/>
              <a:gd name="connsiteY5" fmla="*/ 173256 h 2287912"/>
              <a:gd name="connsiteX6" fmla="*/ 6620840 w 6621639"/>
              <a:gd name="connsiteY6" fmla="*/ 905322 h 2287912"/>
              <a:gd name="connsiteX7" fmla="*/ 5976685 w 6621639"/>
              <a:gd name="connsiteY7" fmla="*/ 1915488 h 2287912"/>
              <a:gd name="connsiteX8" fmla="*/ 2068071 w 6621639"/>
              <a:gd name="connsiteY8" fmla="*/ 2087869 h 2287912"/>
              <a:gd name="connsiteX9" fmla="*/ 1353396 w 6621639"/>
              <a:gd name="connsiteY9" fmla="*/ 2287912 h 2287912"/>
              <a:gd name="connsiteX10" fmla="*/ 1358038 w 6621639"/>
              <a:gd name="connsiteY10" fmla="*/ 2033314 h 2287912"/>
              <a:gd name="connsiteX0" fmla="*/ 1350456 w 6614057"/>
              <a:gd name="connsiteY0" fmla="*/ 2033314 h 2287912"/>
              <a:gd name="connsiteX1" fmla="*/ 513863 w 6614057"/>
              <a:gd name="connsiteY1" fmla="*/ 1765006 h 2287912"/>
              <a:gd name="connsiteX2" fmla="*/ 115171 w 6614057"/>
              <a:gd name="connsiteY2" fmla="*/ 1342580 h 2287912"/>
              <a:gd name="connsiteX3" fmla="*/ 102543 w 6614057"/>
              <a:gd name="connsiteY3" fmla="*/ 588100 h 2287912"/>
              <a:gd name="connsiteX4" fmla="*/ 1322934 w 6614057"/>
              <a:gd name="connsiteY4" fmla="*/ 26992 h 2287912"/>
              <a:gd name="connsiteX5" fmla="*/ 5501613 w 6614057"/>
              <a:gd name="connsiteY5" fmla="*/ 173256 h 2287912"/>
              <a:gd name="connsiteX6" fmla="*/ 6613258 w 6614057"/>
              <a:gd name="connsiteY6" fmla="*/ 905322 h 2287912"/>
              <a:gd name="connsiteX7" fmla="*/ 5969103 w 6614057"/>
              <a:gd name="connsiteY7" fmla="*/ 1915488 h 2287912"/>
              <a:gd name="connsiteX8" fmla="*/ 2060489 w 6614057"/>
              <a:gd name="connsiteY8" fmla="*/ 2087869 h 2287912"/>
              <a:gd name="connsiteX9" fmla="*/ 1345814 w 6614057"/>
              <a:gd name="connsiteY9" fmla="*/ 2287912 h 2287912"/>
              <a:gd name="connsiteX10" fmla="*/ 1350456 w 6614057"/>
              <a:gd name="connsiteY10" fmla="*/ 2033314 h 2287912"/>
              <a:gd name="connsiteX0" fmla="*/ 1350456 w 6614057"/>
              <a:gd name="connsiteY0" fmla="*/ 2033314 h 2287912"/>
              <a:gd name="connsiteX1" fmla="*/ 513863 w 6614057"/>
              <a:gd name="connsiteY1" fmla="*/ 1765006 h 2287912"/>
              <a:gd name="connsiteX2" fmla="*/ 115171 w 6614057"/>
              <a:gd name="connsiteY2" fmla="*/ 1342580 h 2287912"/>
              <a:gd name="connsiteX3" fmla="*/ 102543 w 6614057"/>
              <a:gd name="connsiteY3" fmla="*/ 588100 h 2287912"/>
              <a:gd name="connsiteX4" fmla="*/ 1322934 w 6614057"/>
              <a:gd name="connsiteY4" fmla="*/ 26992 h 2287912"/>
              <a:gd name="connsiteX5" fmla="*/ 5501613 w 6614057"/>
              <a:gd name="connsiteY5" fmla="*/ 173256 h 2287912"/>
              <a:gd name="connsiteX6" fmla="*/ 6613258 w 6614057"/>
              <a:gd name="connsiteY6" fmla="*/ 905322 h 2287912"/>
              <a:gd name="connsiteX7" fmla="*/ 5969103 w 6614057"/>
              <a:gd name="connsiteY7" fmla="*/ 1915488 h 2287912"/>
              <a:gd name="connsiteX8" fmla="*/ 2123530 w 6614057"/>
              <a:gd name="connsiteY8" fmla="*/ 2058491 h 2287912"/>
              <a:gd name="connsiteX9" fmla="*/ 1345814 w 6614057"/>
              <a:gd name="connsiteY9" fmla="*/ 2287912 h 2287912"/>
              <a:gd name="connsiteX10" fmla="*/ 1350456 w 6614057"/>
              <a:gd name="connsiteY10" fmla="*/ 2033314 h 2287912"/>
              <a:gd name="connsiteX0" fmla="*/ 1350456 w 6614057"/>
              <a:gd name="connsiteY0" fmla="*/ 2033314 h 2287912"/>
              <a:gd name="connsiteX1" fmla="*/ 513863 w 6614057"/>
              <a:gd name="connsiteY1" fmla="*/ 1765006 h 2287912"/>
              <a:gd name="connsiteX2" fmla="*/ 115171 w 6614057"/>
              <a:gd name="connsiteY2" fmla="*/ 1342580 h 2287912"/>
              <a:gd name="connsiteX3" fmla="*/ 102543 w 6614057"/>
              <a:gd name="connsiteY3" fmla="*/ 588100 h 2287912"/>
              <a:gd name="connsiteX4" fmla="*/ 1322934 w 6614057"/>
              <a:gd name="connsiteY4" fmla="*/ 26992 h 2287912"/>
              <a:gd name="connsiteX5" fmla="*/ 5501613 w 6614057"/>
              <a:gd name="connsiteY5" fmla="*/ 173256 h 2287912"/>
              <a:gd name="connsiteX6" fmla="*/ 6613258 w 6614057"/>
              <a:gd name="connsiteY6" fmla="*/ 905322 h 2287912"/>
              <a:gd name="connsiteX7" fmla="*/ 5969103 w 6614057"/>
              <a:gd name="connsiteY7" fmla="*/ 1915488 h 2287912"/>
              <a:gd name="connsiteX8" fmla="*/ 2224395 w 6614057"/>
              <a:gd name="connsiteY8" fmla="*/ 2029112 h 2287912"/>
              <a:gd name="connsiteX9" fmla="*/ 1345814 w 6614057"/>
              <a:gd name="connsiteY9" fmla="*/ 2287912 h 2287912"/>
              <a:gd name="connsiteX10" fmla="*/ 1350456 w 6614057"/>
              <a:gd name="connsiteY10" fmla="*/ 2033314 h 2287912"/>
              <a:gd name="connsiteX0" fmla="*/ 1350456 w 6616451"/>
              <a:gd name="connsiteY0" fmla="*/ 2033314 h 2287912"/>
              <a:gd name="connsiteX1" fmla="*/ 513863 w 6616451"/>
              <a:gd name="connsiteY1" fmla="*/ 1765006 h 2287912"/>
              <a:gd name="connsiteX2" fmla="*/ 115171 w 6616451"/>
              <a:gd name="connsiteY2" fmla="*/ 1342580 h 2287912"/>
              <a:gd name="connsiteX3" fmla="*/ 102543 w 6616451"/>
              <a:gd name="connsiteY3" fmla="*/ 588100 h 2287912"/>
              <a:gd name="connsiteX4" fmla="*/ 1322934 w 6616451"/>
              <a:gd name="connsiteY4" fmla="*/ 26992 h 2287912"/>
              <a:gd name="connsiteX5" fmla="*/ 5501613 w 6616451"/>
              <a:gd name="connsiteY5" fmla="*/ 173256 h 2287912"/>
              <a:gd name="connsiteX6" fmla="*/ 6613258 w 6616451"/>
              <a:gd name="connsiteY6" fmla="*/ 905322 h 2287912"/>
              <a:gd name="connsiteX7" fmla="*/ 6032145 w 6616451"/>
              <a:gd name="connsiteY7" fmla="*/ 1856731 h 2287912"/>
              <a:gd name="connsiteX8" fmla="*/ 2224395 w 6616451"/>
              <a:gd name="connsiteY8" fmla="*/ 2029112 h 2287912"/>
              <a:gd name="connsiteX9" fmla="*/ 1345814 w 6616451"/>
              <a:gd name="connsiteY9" fmla="*/ 2287912 h 2287912"/>
              <a:gd name="connsiteX10" fmla="*/ 1350456 w 6616451"/>
              <a:gd name="connsiteY10" fmla="*/ 2033314 h 2287912"/>
              <a:gd name="connsiteX0" fmla="*/ 1350456 w 6614057"/>
              <a:gd name="connsiteY0" fmla="*/ 2033314 h 2287912"/>
              <a:gd name="connsiteX1" fmla="*/ 513863 w 6614057"/>
              <a:gd name="connsiteY1" fmla="*/ 1765006 h 2287912"/>
              <a:gd name="connsiteX2" fmla="*/ 115171 w 6614057"/>
              <a:gd name="connsiteY2" fmla="*/ 1342580 h 2287912"/>
              <a:gd name="connsiteX3" fmla="*/ 102543 w 6614057"/>
              <a:gd name="connsiteY3" fmla="*/ 588100 h 2287912"/>
              <a:gd name="connsiteX4" fmla="*/ 1322934 w 6614057"/>
              <a:gd name="connsiteY4" fmla="*/ 26992 h 2287912"/>
              <a:gd name="connsiteX5" fmla="*/ 5501613 w 6614057"/>
              <a:gd name="connsiteY5" fmla="*/ 173256 h 2287912"/>
              <a:gd name="connsiteX6" fmla="*/ 6613258 w 6614057"/>
              <a:gd name="connsiteY6" fmla="*/ 905322 h 2287912"/>
              <a:gd name="connsiteX7" fmla="*/ 6032145 w 6614057"/>
              <a:gd name="connsiteY7" fmla="*/ 1856731 h 2287912"/>
              <a:gd name="connsiteX8" fmla="*/ 2224395 w 6614057"/>
              <a:gd name="connsiteY8" fmla="*/ 2029112 h 2287912"/>
              <a:gd name="connsiteX9" fmla="*/ 1345814 w 6614057"/>
              <a:gd name="connsiteY9" fmla="*/ 2287912 h 2287912"/>
              <a:gd name="connsiteX10" fmla="*/ 1350456 w 6614057"/>
              <a:gd name="connsiteY10" fmla="*/ 2033314 h 2287912"/>
              <a:gd name="connsiteX0" fmla="*/ 1350456 w 6614057"/>
              <a:gd name="connsiteY0" fmla="*/ 2033314 h 2287912"/>
              <a:gd name="connsiteX1" fmla="*/ 513863 w 6614057"/>
              <a:gd name="connsiteY1" fmla="*/ 1765006 h 2287912"/>
              <a:gd name="connsiteX2" fmla="*/ 115171 w 6614057"/>
              <a:gd name="connsiteY2" fmla="*/ 1342580 h 2287912"/>
              <a:gd name="connsiteX3" fmla="*/ 102543 w 6614057"/>
              <a:gd name="connsiteY3" fmla="*/ 588100 h 2287912"/>
              <a:gd name="connsiteX4" fmla="*/ 1322934 w 6614057"/>
              <a:gd name="connsiteY4" fmla="*/ 26992 h 2287912"/>
              <a:gd name="connsiteX5" fmla="*/ 5501613 w 6614057"/>
              <a:gd name="connsiteY5" fmla="*/ 173256 h 2287912"/>
              <a:gd name="connsiteX6" fmla="*/ 6613258 w 6614057"/>
              <a:gd name="connsiteY6" fmla="*/ 905322 h 2287912"/>
              <a:gd name="connsiteX7" fmla="*/ 6019537 w 6614057"/>
              <a:gd name="connsiteY7" fmla="*/ 1805318 h 2287912"/>
              <a:gd name="connsiteX8" fmla="*/ 2224395 w 6614057"/>
              <a:gd name="connsiteY8" fmla="*/ 2029112 h 2287912"/>
              <a:gd name="connsiteX9" fmla="*/ 1345814 w 6614057"/>
              <a:gd name="connsiteY9" fmla="*/ 2287912 h 2287912"/>
              <a:gd name="connsiteX10" fmla="*/ 1350456 w 6614057"/>
              <a:gd name="connsiteY10" fmla="*/ 2033314 h 2287912"/>
              <a:gd name="connsiteX0" fmla="*/ 1350456 w 6613258"/>
              <a:gd name="connsiteY0" fmla="*/ 2033314 h 2287912"/>
              <a:gd name="connsiteX1" fmla="*/ 513863 w 6613258"/>
              <a:gd name="connsiteY1" fmla="*/ 1765006 h 2287912"/>
              <a:gd name="connsiteX2" fmla="*/ 115171 w 6613258"/>
              <a:gd name="connsiteY2" fmla="*/ 1342580 h 2287912"/>
              <a:gd name="connsiteX3" fmla="*/ 102543 w 6613258"/>
              <a:gd name="connsiteY3" fmla="*/ 588100 h 2287912"/>
              <a:gd name="connsiteX4" fmla="*/ 1322934 w 6613258"/>
              <a:gd name="connsiteY4" fmla="*/ 26992 h 2287912"/>
              <a:gd name="connsiteX5" fmla="*/ 5501613 w 6613258"/>
              <a:gd name="connsiteY5" fmla="*/ 173256 h 2287912"/>
              <a:gd name="connsiteX6" fmla="*/ 6613258 w 6613258"/>
              <a:gd name="connsiteY6" fmla="*/ 905322 h 2287912"/>
              <a:gd name="connsiteX7" fmla="*/ 6019537 w 6613258"/>
              <a:gd name="connsiteY7" fmla="*/ 1805318 h 2287912"/>
              <a:gd name="connsiteX8" fmla="*/ 2224395 w 6613258"/>
              <a:gd name="connsiteY8" fmla="*/ 2029112 h 2287912"/>
              <a:gd name="connsiteX9" fmla="*/ 1345814 w 6613258"/>
              <a:gd name="connsiteY9" fmla="*/ 2287912 h 2287912"/>
              <a:gd name="connsiteX10" fmla="*/ 1350456 w 6613258"/>
              <a:gd name="connsiteY10" fmla="*/ 2033314 h 2287912"/>
              <a:gd name="connsiteX0" fmla="*/ 1352720 w 6615522"/>
              <a:gd name="connsiteY0" fmla="*/ 2033314 h 2287912"/>
              <a:gd name="connsiteX1" fmla="*/ 566558 w 6615522"/>
              <a:gd name="connsiteY1" fmla="*/ 1742972 h 2287912"/>
              <a:gd name="connsiteX2" fmla="*/ 117435 w 6615522"/>
              <a:gd name="connsiteY2" fmla="*/ 1342580 h 2287912"/>
              <a:gd name="connsiteX3" fmla="*/ 104807 w 6615522"/>
              <a:gd name="connsiteY3" fmla="*/ 588100 h 2287912"/>
              <a:gd name="connsiteX4" fmla="*/ 1325198 w 6615522"/>
              <a:gd name="connsiteY4" fmla="*/ 26992 h 2287912"/>
              <a:gd name="connsiteX5" fmla="*/ 5503877 w 6615522"/>
              <a:gd name="connsiteY5" fmla="*/ 173256 h 2287912"/>
              <a:gd name="connsiteX6" fmla="*/ 6615522 w 6615522"/>
              <a:gd name="connsiteY6" fmla="*/ 905322 h 2287912"/>
              <a:gd name="connsiteX7" fmla="*/ 6021801 w 6615522"/>
              <a:gd name="connsiteY7" fmla="*/ 1805318 h 2287912"/>
              <a:gd name="connsiteX8" fmla="*/ 2226659 w 6615522"/>
              <a:gd name="connsiteY8" fmla="*/ 2029112 h 2287912"/>
              <a:gd name="connsiteX9" fmla="*/ 1348078 w 6615522"/>
              <a:gd name="connsiteY9" fmla="*/ 2287912 h 2287912"/>
              <a:gd name="connsiteX10" fmla="*/ 1352720 w 6615522"/>
              <a:gd name="connsiteY10" fmla="*/ 2033314 h 2287912"/>
              <a:gd name="connsiteX0" fmla="*/ 1390545 w 6615522"/>
              <a:gd name="connsiteY0" fmla="*/ 2011281 h 2287912"/>
              <a:gd name="connsiteX1" fmla="*/ 566558 w 6615522"/>
              <a:gd name="connsiteY1" fmla="*/ 1742972 h 2287912"/>
              <a:gd name="connsiteX2" fmla="*/ 117435 w 6615522"/>
              <a:gd name="connsiteY2" fmla="*/ 1342580 h 2287912"/>
              <a:gd name="connsiteX3" fmla="*/ 104807 w 6615522"/>
              <a:gd name="connsiteY3" fmla="*/ 588100 h 2287912"/>
              <a:gd name="connsiteX4" fmla="*/ 1325198 w 6615522"/>
              <a:gd name="connsiteY4" fmla="*/ 26992 h 2287912"/>
              <a:gd name="connsiteX5" fmla="*/ 5503877 w 6615522"/>
              <a:gd name="connsiteY5" fmla="*/ 173256 h 2287912"/>
              <a:gd name="connsiteX6" fmla="*/ 6615522 w 6615522"/>
              <a:gd name="connsiteY6" fmla="*/ 905322 h 2287912"/>
              <a:gd name="connsiteX7" fmla="*/ 6021801 w 6615522"/>
              <a:gd name="connsiteY7" fmla="*/ 1805318 h 2287912"/>
              <a:gd name="connsiteX8" fmla="*/ 2226659 w 6615522"/>
              <a:gd name="connsiteY8" fmla="*/ 2029112 h 2287912"/>
              <a:gd name="connsiteX9" fmla="*/ 1348078 w 6615522"/>
              <a:gd name="connsiteY9" fmla="*/ 2287912 h 2287912"/>
              <a:gd name="connsiteX10" fmla="*/ 1390545 w 6615522"/>
              <a:gd name="connsiteY10" fmla="*/ 2011281 h 2287912"/>
              <a:gd name="connsiteX0" fmla="*/ 1390545 w 6615522"/>
              <a:gd name="connsiteY0" fmla="*/ 2011281 h 2287912"/>
              <a:gd name="connsiteX1" fmla="*/ 566558 w 6615522"/>
              <a:gd name="connsiteY1" fmla="*/ 1742972 h 2287912"/>
              <a:gd name="connsiteX2" fmla="*/ 117435 w 6615522"/>
              <a:gd name="connsiteY2" fmla="*/ 1342580 h 2287912"/>
              <a:gd name="connsiteX3" fmla="*/ 104807 w 6615522"/>
              <a:gd name="connsiteY3" fmla="*/ 588100 h 2287912"/>
              <a:gd name="connsiteX4" fmla="*/ 1325198 w 6615522"/>
              <a:gd name="connsiteY4" fmla="*/ 26992 h 2287912"/>
              <a:gd name="connsiteX5" fmla="*/ 5503877 w 6615522"/>
              <a:gd name="connsiteY5" fmla="*/ 173256 h 2287912"/>
              <a:gd name="connsiteX6" fmla="*/ 6615522 w 6615522"/>
              <a:gd name="connsiteY6" fmla="*/ 905322 h 2287912"/>
              <a:gd name="connsiteX7" fmla="*/ 6021801 w 6615522"/>
              <a:gd name="connsiteY7" fmla="*/ 1805318 h 2287912"/>
              <a:gd name="connsiteX8" fmla="*/ 2226659 w 6615522"/>
              <a:gd name="connsiteY8" fmla="*/ 2029112 h 2287912"/>
              <a:gd name="connsiteX9" fmla="*/ 1348078 w 6615522"/>
              <a:gd name="connsiteY9" fmla="*/ 2287912 h 2287912"/>
              <a:gd name="connsiteX10" fmla="*/ 1390545 w 6615522"/>
              <a:gd name="connsiteY10" fmla="*/ 2011281 h 2287912"/>
              <a:gd name="connsiteX0" fmla="*/ 1392284 w 6617261"/>
              <a:gd name="connsiteY0" fmla="*/ 2011281 h 2287912"/>
              <a:gd name="connsiteX1" fmla="*/ 606122 w 6617261"/>
              <a:gd name="connsiteY1" fmla="*/ 1728283 h 2287912"/>
              <a:gd name="connsiteX2" fmla="*/ 119174 w 6617261"/>
              <a:gd name="connsiteY2" fmla="*/ 1342580 h 2287912"/>
              <a:gd name="connsiteX3" fmla="*/ 106546 w 6617261"/>
              <a:gd name="connsiteY3" fmla="*/ 588100 h 2287912"/>
              <a:gd name="connsiteX4" fmla="*/ 1326937 w 6617261"/>
              <a:gd name="connsiteY4" fmla="*/ 26992 h 2287912"/>
              <a:gd name="connsiteX5" fmla="*/ 5505616 w 6617261"/>
              <a:gd name="connsiteY5" fmla="*/ 173256 h 2287912"/>
              <a:gd name="connsiteX6" fmla="*/ 6617261 w 6617261"/>
              <a:gd name="connsiteY6" fmla="*/ 905322 h 2287912"/>
              <a:gd name="connsiteX7" fmla="*/ 6023540 w 6617261"/>
              <a:gd name="connsiteY7" fmla="*/ 1805318 h 2287912"/>
              <a:gd name="connsiteX8" fmla="*/ 2228398 w 6617261"/>
              <a:gd name="connsiteY8" fmla="*/ 2029112 h 2287912"/>
              <a:gd name="connsiteX9" fmla="*/ 1349817 w 6617261"/>
              <a:gd name="connsiteY9" fmla="*/ 2287912 h 2287912"/>
              <a:gd name="connsiteX10" fmla="*/ 1392284 w 6617261"/>
              <a:gd name="connsiteY10" fmla="*/ 2011281 h 2287912"/>
              <a:gd name="connsiteX0" fmla="*/ 1382461 w 6607438"/>
              <a:gd name="connsiteY0" fmla="*/ 2011281 h 2287912"/>
              <a:gd name="connsiteX1" fmla="*/ 596299 w 6607438"/>
              <a:gd name="connsiteY1" fmla="*/ 1728283 h 2287912"/>
              <a:gd name="connsiteX2" fmla="*/ 134568 w 6607438"/>
              <a:gd name="connsiteY2" fmla="*/ 1291168 h 2287912"/>
              <a:gd name="connsiteX3" fmla="*/ 96723 w 6607438"/>
              <a:gd name="connsiteY3" fmla="*/ 588100 h 2287912"/>
              <a:gd name="connsiteX4" fmla="*/ 1317114 w 6607438"/>
              <a:gd name="connsiteY4" fmla="*/ 26992 h 2287912"/>
              <a:gd name="connsiteX5" fmla="*/ 5495793 w 6607438"/>
              <a:gd name="connsiteY5" fmla="*/ 173256 h 2287912"/>
              <a:gd name="connsiteX6" fmla="*/ 6607438 w 6607438"/>
              <a:gd name="connsiteY6" fmla="*/ 905322 h 2287912"/>
              <a:gd name="connsiteX7" fmla="*/ 6013717 w 6607438"/>
              <a:gd name="connsiteY7" fmla="*/ 1805318 h 2287912"/>
              <a:gd name="connsiteX8" fmla="*/ 2218575 w 6607438"/>
              <a:gd name="connsiteY8" fmla="*/ 2029112 h 2287912"/>
              <a:gd name="connsiteX9" fmla="*/ 1339994 w 6607438"/>
              <a:gd name="connsiteY9" fmla="*/ 2287912 h 2287912"/>
              <a:gd name="connsiteX10" fmla="*/ 1382461 w 6607438"/>
              <a:gd name="connsiteY10" fmla="*/ 2011281 h 2287912"/>
              <a:gd name="connsiteX0" fmla="*/ 1346619 w 6571596"/>
              <a:gd name="connsiteY0" fmla="*/ 2009705 h 2286336"/>
              <a:gd name="connsiteX1" fmla="*/ 560457 w 6571596"/>
              <a:gd name="connsiteY1" fmla="*/ 1726707 h 2286336"/>
              <a:gd name="connsiteX2" fmla="*/ 98726 w 6571596"/>
              <a:gd name="connsiteY2" fmla="*/ 1289592 h 2286336"/>
              <a:gd name="connsiteX3" fmla="*/ 111313 w 6571596"/>
              <a:gd name="connsiteY3" fmla="*/ 564490 h 2286336"/>
              <a:gd name="connsiteX4" fmla="*/ 1281272 w 6571596"/>
              <a:gd name="connsiteY4" fmla="*/ 25416 h 2286336"/>
              <a:gd name="connsiteX5" fmla="*/ 5459951 w 6571596"/>
              <a:gd name="connsiteY5" fmla="*/ 171680 h 2286336"/>
              <a:gd name="connsiteX6" fmla="*/ 6571596 w 6571596"/>
              <a:gd name="connsiteY6" fmla="*/ 903746 h 2286336"/>
              <a:gd name="connsiteX7" fmla="*/ 5977875 w 6571596"/>
              <a:gd name="connsiteY7" fmla="*/ 1803742 h 2286336"/>
              <a:gd name="connsiteX8" fmla="*/ 2182733 w 6571596"/>
              <a:gd name="connsiteY8" fmla="*/ 2027536 h 2286336"/>
              <a:gd name="connsiteX9" fmla="*/ 1304152 w 6571596"/>
              <a:gd name="connsiteY9" fmla="*/ 2286336 h 2286336"/>
              <a:gd name="connsiteX10" fmla="*/ 1346619 w 6571596"/>
              <a:gd name="connsiteY10" fmla="*/ 2009705 h 2286336"/>
              <a:gd name="connsiteX0" fmla="*/ 1335993 w 6560970"/>
              <a:gd name="connsiteY0" fmla="*/ 2009705 h 2286336"/>
              <a:gd name="connsiteX1" fmla="*/ 549831 w 6560970"/>
              <a:gd name="connsiteY1" fmla="*/ 1726707 h 2286336"/>
              <a:gd name="connsiteX2" fmla="*/ 88100 w 6560970"/>
              <a:gd name="connsiteY2" fmla="*/ 1289592 h 2286336"/>
              <a:gd name="connsiteX3" fmla="*/ 100687 w 6560970"/>
              <a:gd name="connsiteY3" fmla="*/ 564490 h 2286336"/>
              <a:gd name="connsiteX4" fmla="*/ 1270646 w 6560970"/>
              <a:gd name="connsiteY4" fmla="*/ 25416 h 2286336"/>
              <a:gd name="connsiteX5" fmla="*/ 5449325 w 6560970"/>
              <a:gd name="connsiteY5" fmla="*/ 171680 h 2286336"/>
              <a:gd name="connsiteX6" fmla="*/ 6560970 w 6560970"/>
              <a:gd name="connsiteY6" fmla="*/ 903746 h 2286336"/>
              <a:gd name="connsiteX7" fmla="*/ 5967249 w 6560970"/>
              <a:gd name="connsiteY7" fmla="*/ 1803742 h 2286336"/>
              <a:gd name="connsiteX8" fmla="*/ 2172107 w 6560970"/>
              <a:gd name="connsiteY8" fmla="*/ 2027536 h 2286336"/>
              <a:gd name="connsiteX9" fmla="*/ 1293526 w 6560970"/>
              <a:gd name="connsiteY9" fmla="*/ 2286336 h 2286336"/>
              <a:gd name="connsiteX10" fmla="*/ 1335993 w 6560970"/>
              <a:gd name="connsiteY10" fmla="*/ 2009705 h 2286336"/>
              <a:gd name="connsiteX0" fmla="*/ 1320449 w 6545426"/>
              <a:gd name="connsiteY0" fmla="*/ 2009705 h 2286336"/>
              <a:gd name="connsiteX1" fmla="*/ 534287 w 6545426"/>
              <a:gd name="connsiteY1" fmla="*/ 1726707 h 2286336"/>
              <a:gd name="connsiteX2" fmla="*/ 72556 w 6545426"/>
              <a:gd name="connsiteY2" fmla="*/ 1289592 h 2286336"/>
              <a:gd name="connsiteX3" fmla="*/ 85143 w 6545426"/>
              <a:gd name="connsiteY3" fmla="*/ 564490 h 2286336"/>
              <a:gd name="connsiteX4" fmla="*/ 1255102 w 6545426"/>
              <a:gd name="connsiteY4" fmla="*/ 25416 h 2286336"/>
              <a:gd name="connsiteX5" fmla="*/ 5433781 w 6545426"/>
              <a:gd name="connsiteY5" fmla="*/ 171680 h 2286336"/>
              <a:gd name="connsiteX6" fmla="*/ 6545426 w 6545426"/>
              <a:gd name="connsiteY6" fmla="*/ 903746 h 2286336"/>
              <a:gd name="connsiteX7" fmla="*/ 5951705 w 6545426"/>
              <a:gd name="connsiteY7" fmla="*/ 1803742 h 2286336"/>
              <a:gd name="connsiteX8" fmla="*/ 2156563 w 6545426"/>
              <a:gd name="connsiteY8" fmla="*/ 2027536 h 2286336"/>
              <a:gd name="connsiteX9" fmla="*/ 1277982 w 6545426"/>
              <a:gd name="connsiteY9" fmla="*/ 2286336 h 2286336"/>
              <a:gd name="connsiteX10" fmla="*/ 1320449 w 6545426"/>
              <a:gd name="connsiteY10" fmla="*/ 2009705 h 2286336"/>
              <a:gd name="connsiteX0" fmla="*/ 1350191 w 6575168"/>
              <a:gd name="connsiteY0" fmla="*/ 2028838 h 2305469"/>
              <a:gd name="connsiteX1" fmla="*/ 564029 w 6575168"/>
              <a:gd name="connsiteY1" fmla="*/ 1745840 h 2305469"/>
              <a:gd name="connsiteX2" fmla="*/ 102298 w 6575168"/>
              <a:gd name="connsiteY2" fmla="*/ 1308725 h 2305469"/>
              <a:gd name="connsiteX3" fmla="*/ 114885 w 6575168"/>
              <a:gd name="connsiteY3" fmla="*/ 583623 h 2305469"/>
              <a:gd name="connsiteX4" fmla="*/ 1335277 w 6575168"/>
              <a:gd name="connsiteY4" fmla="*/ 22515 h 2305469"/>
              <a:gd name="connsiteX5" fmla="*/ 5463523 w 6575168"/>
              <a:gd name="connsiteY5" fmla="*/ 190813 h 2305469"/>
              <a:gd name="connsiteX6" fmla="*/ 6575168 w 6575168"/>
              <a:gd name="connsiteY6" fmla="*/ 922879 h 2305469"/>
              <a:gd name="connsiteX7" fmla="*/ 5981447 w 6575168"/>
              <a:gd name="connsiteY7" fmla="*/ 1822875 h 2305469"/>
              <a:gd name="connsiteX8" fmla="*/ 2186305 w 6575168"/>
              <a:gd name="connsiteY8" fmla="*/ 2046669 h 2305469"/>
              <a:gd name="connsiteX9" fmla="*/ 1307724 w 6575168"/>
              <a:gd name="connsiteY9" fmla="*/ 2305469 h 2305469"/>
              <a:gd name="connsiteX10" fmla="*/ 1350191 w 6575168"/>
              <a:gd name="connsiteY10" fmla="*/ 2028838 h 2305469"/>
              <a:gd name="connsiteX0" fmla="*/ 1350191 w 6575168"/>
              <a:gd name="connsiteY0" fmla="*/ 2028838 h 2305469"/>
              <a:gd name="connsiteX1" fmla="*/ 564029 w 6575168"/>
              <a:gd name="connsiteY1" fmla="*/ 1745840 h 2305469"/>
              <a:gd name="connsiteX2" fmla="*/ 102298 w 6575168"/>
              <a:gd name="connsiteY2" fmla="*/ 1308725 h 2305469"/>
              <a:gd name="connsiteX3" fmla="*/ 114885 w 6575168"/>
              <a:gd name="connsiteY3" fmla="*/ 583623 h 2305469"/>
              <a:gd name="connsiteX4" fmla="*/ 1335277 w 6575168"/>
              <a:gd name="connsiteY4" fmla="*/ 22515 h 2305469"/>
              <a:gd name="connsiteX5" fmla="*/ 5463523 w 6575168"/>
              <a:gd name="connsiteY5" fmla="*/ 190813 h 2305469"/>
              <a:gd name="connsiteX6" fmla="*/ 6575168 w 6575168"/>
              <a:gd name="connsiteY6" fmla="*/ 922879 h 2305469"/>
              <a:gd name="connsiteX7" fmla="*/ 5981447 w 6575168"/>
              <a:gd name="connsiteY7" fmla="*/ 1822875 h 2305469"/>
              <a:gd name="connsiteX8" fmla="*/ 2186305 w 6575168"/>
              <a:gd name="connsiteY8" fmla="*/ 2046669 h 2305469"/>
              <a:gd name="connsiteX9" fmla="*/ 1307724 w 6575168"/>
              <a:gd name="connsiteY9" fmla="*/ 2305469 h 2305469"/>
              <a:gd name="connsiteX10" fmla="*/ 1350191 w 6575168"/>
              <a:gd name="connsiteY10" fmla="*/ 2028838 h 2305469"/>
              <a:gd name="connsiteX0" fmla="*/ 1261706 w 6486683"/>
              <a:gd name="connsiteY0" fmla="*/ 2028838 h 2305469"/>
              <a:gd name="connsiteX1" fmla="*/ 475544 w 6486683"/>
              <a:gd name="connsiteY1" fmla="*/ 1745840 h 2305469"/>
              <a:gd name="connsiteX2" fmla="*/ 26400 w 6486683"/>
              <a:gd name="connsiteY2" fmla="*/ 583623 h 2305469"/>
              <a:gd name="connsiteX3" fmla="*/ 1246792 w 6486683"/>
              <a:gd name="connsiteY3" fmla="*/ 22515 h 2305469"/>
              <a:gd name="connsiteX4" fmla="*/ 5375038 w 6486683"/>
              <a:gd name="connsiteY4" fmla="*/ 190813 h 2305469"/>
              <a:gd name="connsiteX5" fmla="*/ 6486683 w 6486683"/>
              <a:gd name="connsiteY5" fmla="*/ 922879 h 2305469"/>
              <a:gd name="connsiteX6" fmla="*/ 5892962 w 6486683"/>
              <a:gd name="connsiteY6" fmla="*/ 1822875 h 2305469"/>
              <a:gd name="connsiteX7" fmla="*/ 2097820 w 6486683"/>
              <a:gd name="connsiteY7" fmla="*/ 2046669 h 2305469"/>
              <a:gd name="connsiteX8" fmla="*/ 1219239 w 6486683"/>
              <a:gd name="connsiteY8" fmla="*/ 2305469 h 2305469"/>
              <a:gd name="connsiteX9" fmla="*/ 1261706 w 6486683"/>
              <a:gd name="connsiteY9" fmla="*/ 2028838 h 2305469"/>
              <a:gd name="connsiteX0" fmla="*/ 1278912 w 6503889"/>
              <a:gd name="connsiteY0" fmla="*/ 2028838 h 2305469"/>
              <a:gd name="connsiteX1" fmla="*/ 366669 w 6503889"/>
              <a:gd name="connsiteY1" fmla="*/ 1650360 h 2305469"/>
              <a:gd name="connsiteX2" fmla="*/ 43606 w 6503889"/>
              <a:gd name="connsiteY2" fmla="*/ 583623 h 2305469"/>
              <a:gd name="connsiteX3" fmla="*/ 1263998 w 6503889"/>
              <a:gd name="connsiteY3" fmla="*/ 22515 h 2305469"/>
              <a:gd name="connsiteX4" fmla="*/ 5392244 w 6503889"/>
              <a:gd name="connsiteY4" fmla="*/ 190813 h 2305469"/>
              <a:gd name="connsiteX5" fmla="*/ 6503889 w 6503889"/>
              <a:gd name="connsiteY5" fmla="*/ 922879 h 2305469"/>
              <a:gd name="connsiteX6" fmla="*/ 5910168 w 6503889"/>
              <a:gd name="connsiteY6" fmla="*/ 1822875 h 2305469"/>
              <a:gd name="connsiteX7" fmla="*/ 2115026 w 6503889"/>
              <a:gd name="connsiteY7" fmla="*/ 2046669 h 2305469"/>
              <a:gd name="connsiteX8" fmla="*/ 1236445 w 6503889"/>
              <a:gd name="connsiteY8" fmla="*/ 2305469 h 2305469"/>
              <a:gd name="connsiteX9" fmla="*/ 1278912 w 6503889"/>
              <a:gd name="connsiteY9" fmla="*/ 2028838 h 2305469"/>
              <a:gd name="connsiteX0" fmla="*/ 1306915 w 6531892"/>
              <a:gd name="connsiteY0" fmla="*/ 2028838 h 2305469"/>
              <a:gd name="connsiteX1" fmla="*/ 268591 w 6531892"/>
              <a:gd name="connsiteY1" fmla="*/ 1643015 h 2305469"/>
              <a:gd name="connsiteX2" fmla="*/ 71609 w 6531892"/>
              <a:gd name="connsiteY2" fmla="*/ 583623 h 2305469"/>
              <a:gd name="connsiteX3" fmla="*/ 1292001 w 6531892"/>
              <a:gd name="connsiteY3" fmla="*/ 22515 h 2305469"/>
              <a:gd name="connsiteX4" fmla="*/ 5420247 w 6531892"/>
              <a:gd name="connsiteY4" fmla="*/ 190813 h 2305469"/>
              <a:gd name="connsiteX5" fmla="*/ 6531892 w 6531892"/>
              <a:gd name="connsiteY5" fmla="*/ 922879 h 2305469"/>
              <a:gd name="connsiteX6" fmla="*/ 5938171 w 6531892"/>
              <a:gd name="connsiteY6" fmla="*/ 1822875 h 2305469"/>
              <a:gd name="connsiteX7" fmla="*/ 2143029 w 6531892"/>
              <a:gd name="connsiteY7" fmla="*/ 2046669 h 2305469"/>
              <a:gd name="connsiteX8" fmla="*/ 1264448 w 6531892"/>
              <a:gd name="connsiteY8" fmla="*/ 2305469 h 2305469"/>
              <a:gd name="connsiteX9" fmla="*/ 1306915 w 6531892"/>
              <a:gd name="connsiteY9" fmla="*/ 2028838 h 2305469"/>
              <a:gd name="connsiteX0" fmla="*/ 1322733 w 6547710"/>
              <a:gd name="connsiteY0" fmla="*/ 2028838 h 2305469"/>
              <a:gd name="connsiteX1" fmla="*/ 284409 w 6547710"/>
              <a:gd name="connsiteY1" fmla="*/ 1643015 h 2305469"/>
              <a:gd name="connsiteX2" fmla="*/ 87427 w 6547710"/>
              <a:gd name="connsiteY2" fmla="*/ 583623 h 2305469"/>
              <a:gd name="connsiteX3" fmla="*/ 1307819 w 6547710"/>
              <a:gd name="connsiteY3" fmla="*/ 22515 h 2305469"/>
              <a:gd name="connsiteX4" fmla="*/ 5436065 w 6547710"/>
              <a:gd name="connsiteY4" fmla="*/ 190813 h 2305469"/>
              <a:gd name="connsiteX5" fmla="*/ 6547710 w 6547710"/>
              <a:gd name="connsiteY5" fmla="*/ 922879 h 2305469"/>
              <a:gd name="connsiteX6" fmla="*/ 5953989 w 6547710"/>
              <a:gd name="connsiteY6" fmla="*/ 1822875 h 2305469"/>
              <a:gd name="connsiteX7" fmla="*/ 2158847 w 6547710"/>
              <a:gd name="connsiteY7" fmla="*/ 2046669 h 2305469"/>
              <a:gd name="connsiteX8" fmla="*/ 1280266 w 6547710"/>
              <a:gd name="connsiteY8" fmla="*/ 2305469 h 2305469"/>
              <a:gd name="connsiteX9" fmla="*/ 1322733 w 6547710"/>
              <a:gd name="connsiteY9" fmla="*/ 2028838 h 2305469"/>
              <a:gd name="connsiteX0" fmla="*/ 1350725 w 6575702"/>
              <a:gd name="connsiteY0" fmla="*/ 2028838 h 2305469"/>
              <a:gd name="connsiteX1" fmla="*/ 312401 w 6575702"/>
              <a:gd name="connsiteY1" fmla="*/ 1643015 h 2305469"/>
              <a:gd name="connsiteX2" fmla="*/ 115419 w 6575702"/>
              <a:gd name="connsiteY2" fmla="*/ 583623 h 2305469"/>
              <a:gd name="connsiteX3" fmla="*/ 1335811 w 6575702"/>
              <a:gd name="connsiteY3" fmla="*/ 22515 h 2305469"/>
              <a:gd name="connsiteX4" fmla="*/ 5464057 w 6575702"/>
              <a:gd name="connsiteY4" fmla="*/ 190813 h 2305469"/>
              <a:gd name="connsiteX5" fmla="*/ 6575702 w 6575702"/>
              <a:gd name="connsiteY5" fmla="*/ 922879 h 2305469"/>
              <a:gd name="connsiteX6" fmla="*/ 5981981 w 6575702"/>
              <a:gd name="connsiteY6" fmla="*/ 1822875 h 2305469"/>
              <a:gd name="connsiteX7" fmla="*/ 2186839 w 6575702"/>
              <a:gd name="connsiteY7" fmla="*/ 2046669 h 2305469"/>
              <a:gd name="connsiteX8" fmla="*/ 1308258 w 6575702"/>
              <a:gd name="connsiteY8" fmla="*/ 2305469 h 2305469"/>
              <a:gd name="connsiteX9" fmla="*/ 1350725 w 6575702"/>
              <a:gd name="connsiteY9" fmla="*/ 2028838 h 2305469"/>
              <a:gd name="connsiteX0" fmla="*/ 1334698 w 6559675"/>
              <a:gd name="connsiteY0" fmla="*/ 2033414 h 2310045"/>
              <a:gd name="connsiteX1" fmla="*/ 296374 w 6559675"/>
              <a:gd name="connsiteY1" fmla="*/ 1647591 h 2310045"/>
              <a:gd name="connsiteX2" fmla="*/ 99392 w 6559675"/>
              <a:gd name="connsiteY2" fmla="*/ 654301 h 2310045"/>
              <a:gd name="connsiteX3" fmla="*/ 1319784 w 6559675"/>
              <a:gd name="connsiteY3" fmla="*/ 27091 h 2310045"/>
              <a:gd name="connsiteX4" fmla="*/ 5448030 w 6559675"/>
              <a:gd name="connsiteY4" fmla="*/ 195389 h 2310045"/>
              <a:gd name="connsiteX5" fmla="*/ 6559675 w 6559675"/>
              <a:gd name="connsiteY5" fmla="*/ 927455 h 2310045"/>
              <a:gd name="connsiteX6" fmla="*/ 5965954 w 6559675"/>
              <a:gd name="connsiteY6" fmla="*/ 1827451 h 2310045"/>
              <a:gd name="connsiteX7" fmla="*/ 2170812 w 6559675"/>
              <a:gd name="connsiteY7" fmla="*/ 2051245 h 2310045"/>
              <a:gd name="connsiteX8" fmla="*/ 1292231 w 6559675"/>
              <a:gd name="connsiteY8" fmla="*/ 2310045 h 2310045"/>
              <a:gd name="connsiteX9" fmla="*/ 1334698 w 6559675"/>
              <a:gd name="connsiteY9" fmla="*/ 2033414 h 2310045"/>
              <a:gd name="connsiteX0" fmla="*/ 1387100 w 6612077"/>
              <a:gd name="connsiteY0" fmla="*/ 2036495 h 2313126"/>
              <a:gd name="connsiteX1" fmla="*/ 348776 w 6612077"/>
              <a:gd name="connsiteY1" fmla="*/ 1650672 h 2313126"/>
              <a:gd name="connsiteX2" fmla="*/ 88753 w 6612077"/>
              <a:gd name="connsiteY2" fmla="*/ 701450 h 2313126"/>
              <a:gd name="connsiteX3" fmla="*/ 1372186 w 6612077"/>
              <a:gd name="connsiteY3" fmla="*/ 30172 h 2313126"/>
              <a:gd name="connsiteX4" fmla="*/ 5500432 w 6612077"/>
              <a:gd name="connsiteY4" fmla="*/ 198470 h 2313126"/>
              <a:gd name="connsiteX5" fmla="*/ 6612077 w 6612077"/>
              <a:gd name="connsiteY5" fmla="*/ 930536 h 2313126"/>
              <a:gd name="connsiteX6" fmla="*/ 6018356 w 6612077"/>
              <a:gd name="connsiteY6" fmla="*/ 1830532 h 2313126"/>
              <a:gd name="connsiteX7" fmla="*/ 2223214 w 6612077"/>
              <a:gd name="connsiteY7" fmla="*/ 2054326 h 2313126"/>
              <a:gd name="connsiteX8" fmla="*/ 1344633 w 6612077"/>
              <a:gd name="connsiteY8" fmla="*/ 2313126 h 2313126"/>
              <a:gd name="connsiteX9" fmla="*/ 1387100 w 6612077"/>
              <a:gd name="connsiteY9" fmla="*/ 2036495 h 2313126"/>
              <a:gd name="connsiteX0" fmla="*/ 1391247 w 6616224"/>
              <a:gd name="connsiteY0" fmla="*/ 2036495 h 2313126"/>
              <a:gd name="connsiteX1" fmla="*/ 352923 w 6616224"/>
              <a:gd name="connsiteY1" fmla="*/ 1650672 h 2313126"/>
              <a:gd name="connsiteX2" fmla="*/ 92900 w 6616224"/>
              <a:gd name="connsiteY2" fmla="*/ 701450 h 2313126"/>
              <a:gd name="connsiteX3" fmla="*/ 1376333 w 6616224"/>
              <a:gd name="connsiteY3" fmla="*/ 30172 h 2313126"/>
              <a:gd name="connsiteX4" fmla="*/ 5504579 w 6616224"/>
              <a:gd name="connsiteY4" fmla="*/ 198470 h 2313126"/>
              <a:gd name="connsiteX5" fmla="*/ 6616224 w 6616224"/>
              <a:gd name="connsiteY5" fmla="*/ 930536 h 2313126"/>
              <a:gd name="connsiteX6" fmla="*/ 6022503 w 6616224"/>
              <a:gd name="connsiteY6" fmla="*/ 1830532 h 2313126"/>
              <a:gd name="connsiteX7" fmla="*/ 2227361 w 6616224"/>
              <a:gd name="connsiteY7" fmla="*/ 2054326 h 2313126"/>
              <a:gd name="connsiteX8" fmla="*/ 1348780 w 6616224"/>
              <a:gd name="connsiteY8" fmla="*/ 2313126 h 2313126"/>
              <a:gd name="connsiteX9" fmla="*/ 1391247 w 6616224"/>
              <a:gd name="connsiteY9" fmla="*/ 2036495 h 2313126"/>
              <a:gd name="connsiteX0" fmla="*/ 1389139 w 6614116"/>
              <a:gd name="connsiteY0" fmla="*/ 2036495 h 2313126"/>
              <a:gd name="connsiteX1" fmla="*/ 350815 w 6614116"/>
              <a:gd name="connsiteY1" fmla="*/ 1650672 h 2313126"/>
              <a:gd name="connsiteX2" fmla="*/ 90792 w 6614116"/>
              <a:gd name="connsiteY2" fmla="*/ 701450 h 2313126"/>
              <a:gd name="connsiteX3" fmla="*/ 1374225 w 6614116"/>
              <a:gd name="connsiteY3" fmla="*/ 30172 h 2313126"/>
              <a:gd name="connsiteX4" fmla="*/ 5502471 w 6614116"/>
              <a:gd name="connsiteY4" fmla="*/ 198470 h 2313126"/>
              <a:gd name="connsiteX5" fmla="*/ 6614116 w 6614116"/>
              <a:gd name="connsiteY5" fmla="*/ 930536 h 2313126"/>
              <a:gd name="connsiteX6" fmla="*/ 6020395 w 6614116"/>
              <a:gd name="connsiteY6" fmla="*/ 1830532 h 2313126"/>
              <a:gd name="connsiteX7" fmla="*/ 2225253 w 6614116"/>
              <a:gd name="connsiteY7" fmla="*/ 2054326 h 2313126"/>
              <a:gd name="connsiteX8" fmla="*/ 1346672 w 6614116"/>
              <a:gd name="connsiteY8" fmla="*/ 2313126 h 2313126"/>
              <a:gd name="connsiteX9" fmla="*/ 1389139 w 6614116"/>
              <a:gd name="connsiteY9" fmla="*/ 2036495 h 2313126"/>
              <a:gd name="connsiteX0" fmla="*/ 1389139 w 6614116"/>
              <a:gd name="connsiteY0" fmla="*/ 2036495 h 2313126"/>
              <a:gd name="connsiteX1" fmla="*/ 350815 w 6614116"/>
              <a:gd name="connsiteY1" fmla="*/ 1650672 h 2313126"/>
              <a:gd name="connsiteX2" fmla="*/ 90792 w 6614116"/>
              <a:gd name="connsiteY2" fmla="*/ 701450 h 2313126"/>
              <a:gd name="connsiteX3" fmla="*/ 1374225 w 6614116"/>
              <a:gd name="connsiteY3" fmla="*/ 30172 h 2313126"/>
              <a:gd name="connsiteX4" fmla="*/ 5502471 w 6614116"/>
              <a:gd name="connsiteY4" fmla="*/ 198470 h 2313126"/>
              <a:gd name="connsiteX5" fmla="*/ 6614116 w 6614116"/>
              <a:gd name="connsiteY5" fmla="*/ 930536 h 2313126"/>
              <a:gd name="connsiteX6" fmla="*/ 6020395 w 6614116"/>
              <a:gd name="connsiteY6" fmla="*/ 1830532 h 2313126"/>
              <a:gd name="connsiteX7" fmla="*/ 2225253 w 6614116"/>
              <a:gd name="connsiteY7" fmla="*/ 2054326 h 2313126"/>
              <a:gd name="connsiteX8" fmla="*/ 1346672 w 6614116"/>
              <a:gd name="connsiteY8" fmla="*/ 2313126 h 2313126"/>
              <a:gd name="connsiteX9" fmla="*/ 1389139 w 6614116"/>
              <a:gd name="connsiteY9" fmla="*/ 2036495 h 2313126"/>
              <a:gd name="connsiteX0" fmla="*/ 1438885 w 6613429"/>
              <a:gd name="connsiteY0" fmla="*/ 2029150 h 2313126"/>
              <a:gd name="connsiteX1" fmla="*/ 350128 w 6613429"/>
              <a:gd name="connsiteY1" fmla="*/ 1650672 h 2313126"/>
              <a:gd name="connsiteX2" fmla="*/ 90105 w 6613429"/>
              <a:gd name="connsiteY2" fmla="*/ 701450 h 2313126"/>
              <a:gd name="connsiteX3" fmla="*/ 1373538 w 6613429"/>
              <a:gd name="connsiteY3" fmla="*/ 30172 h 2313126"/>
              <a:gd name="connsiteX4" fmla="*/ 5501784 w 6613429"/>
              <a:gd name="connsiteY4" fmla="*/ 198470 h 2313126"/>
              <a:gd name="connsiteX5" fmla="*/ 6613429 w 6613429"/>
              <a:gd name="connsiteY5" fmla="*/ 930536 h 2313126"/>
              <a:gd name="connsiteX6" fmla="*/ 6019708 w 6613429"/>
              <a:gd name="connsiteY6" fmla="*/ 1830532 h 2313126"/>
              <a:gd name="connsiteX7" fmla="*/ 2224566 w 6613429"/>
              <a:gd name="connsiteY7" fmla="*/ 2054326 h 2313126"/>
              <a:gd name="connsiteX8" fmla="*/ 1345985 w 6613429"/>
              <a:gd name="connsiteY8" fmla="*/ 2313126 h 2313126"/>
              <a:gd name="connsiteX9" fmla="*/ 1438885 w 6613429"/>
              <a:gd name="connsiteY9" fmla="*/ 2029150 h 2313126"/>
              <a:gd name="connsiteX0" fmla="*/ 1411781 w 6586325"/>
              <a:gd name="connsiteY0" fmla="*/ 2029150 h 2313126"/>
              <a:gd name="connsiteX1" fmla="*/ 323024 w 6586325"/>
              <a:gd name="connsiteY1" fmla="*/ 1650672 h 2313126"/>
              <a:gd name="connsiteX2" fmla="*/ 63001 w 6586325"/>
              <a:gd name="connsiteY2" fmla="*/ 701450 h 2313126"/>
              <a:gd name="connsiteX3" fmla="*/ 1346434 w 6586325"/>
              <a:gd name="connsiteY3" fmla="*/ 30172 h 2313126"/>
              <a:gd name="connsiteX4" fmla="*/ 5474680 w 6586325"/>
              <a:gd name="connsiteY4" fmla="*/ 198470 h 2313126"/>
              <a:gd name="connsiteX5" fmla="*/ 6586325 w 6586325"/>
              <a:gd name="connsiteY5" fmla="*/ 930536 h 2313126"/>
              <a:gd name="connsiteX6" fmla="*/ 5992604 w 6586325"/>
              <a:gd name="connsiteY6" fmla="*/ 1830532 h 2313126"/>
              <a:gd name="connsiteX7" fmla="*/ 2197462 w 6586325"/>
              <a:gd name="connsiteY7" fmla="*/ 2054326 h 2313126"/>
              <a:gd name="connsiteX8" fmla="*/ 1318881 w 6586325"/>
              <a:gd name="connsiteY8" fmla="*/ 2313126 h 2313126"/>
              <a:gd name="connsiteX9" fmla="*/ 1411781 w 6586325"/>
              <a:gd name="connsiteY9" fmla="*/ 2029150 h 2313126"/>
              <a:gd name="connsiteX0" fmla="*/ 1422251 w 6596795"/>
              <a:gd name="connsiteY0" fmla="*/ 2029150 h 2313126"/>
              <a:gd name="connsiteX1" fmla="*/ 333494 w 6596795"/>
              <a:gd name="connsiteY1" fmla="*/ 1650672 h 2313126"/>
              <a:gd name="connsiteX2" fmla="*/ 73471 w 6596795"/>
              <a:gd name="connsiteY2" fmla="*/ 701450 h 2313126"/>
              <a:gd name="connsiteX3" fmla="*/ 1356904 w 6596795"/>
              <a:gd name="connsiteY3" fmla="*/ 30172 h 2313126"/>
              <a:gd name="connsiteX4" fmla="*/ 5485150 w 6596795"/>
              <a:gd name="connsiteY4" fmla="*/ 198470 h 2313126"/>
              <a:gd name="connsiteX5" fmla="*/ 6596795 w 6596795"/>
              <a:gd name="connsiteY5" fmla="*/ 930536 h 2313126"/>
              <a:gd name="connsiteX6" fmla="*/ 6003074 w 6596795"/>
              <a:gd name="connsiteY6" fmla="*/ 1830532 h 2313126"/>
              <a:gd name="connsiteX7" fmla="*/ 2207932 w 6596795"/>
              <a:gd name="connsiteY7" fmla="*/ 2054326 h 2313126"/>
              <a:gd name="connsiteX8" fmla="*/ 1329351 w 6596795"/>
              <a:gd name="connsiteY8" fmla="*/ 2313126 h 2313126"/>
              <a:gd name="connsiteX9" fmla="*/ 1422251 w 6596795"/>
              <a:gd name="connsiteY9" fmla="*/ 2029150 h 2313126"/>
              <a:gd name="connsiteX0" fmla="*/ 1427107 w 6601651"/>
              <a:gd name="connsiteY0" fmla="*/ 2029150 h 2313126"/>
              <a:gd name="connsiteX1" fmla="*/ 338350 w 6601651"/>
              <a:gd name="connsiteY1" fmla="*/ 1650672 h 2313126"/>
              <a:gd name="connsiteX2" fmla="*/ 78327 w 6601651"/>
              <a:gd name="connsiteY2" fmla="*/ 701450 h 2313126"/>
              <a:gd name="connsiteX3" fmla="*/ 1361760 w 6601651"/>
              <a:gd name="connsiteY3" fmla="*/ 30172 h 2313126"/>
              <a:gd name="connsiteX4" fmla="*/ 5490006 w 6601651"/>
              <a:gd name="connsiteY4" fmla="*/ 198470 h 2313126"/>
              <a:gd name="connsiteX5" fmla="*/ 6601651 w 6601651"/>
              <a:gd name="connsiteY5" fmla="*/ 930536 h 2313126"/>
              <a:gd name="connsiteX6" fmla="*/ 6007930 w 6601651"/>
              <a:gd name="connsiteY6" fmla="*/ 1830532 h 2313126"/>
              <a:gd name="connsiteX7" fmla="*/ 2212788 w 6601651"/>
              <a:gd name="connsiteY7" fmla="*/ 2054326 h 2313126"/>
              <a:gd name="connsiteX8" fmla="*/ 1334207 w 6601651"/>
              <a:gd name="connsiteY8" fmla="*/ 2313126 h 2313126"/>
              <a:gd name="connsiteX9" fmla="*/ 1427107 w 6601651"/>
              <a:gd name="connsiteY9" fmla="*/ 2029150 h 2313126"/>
              <a:gd name="connsiteX0" fmla="*/ 1438040 w 6612584"/>
              <a:gd name="connsiteY0" fmla="*/ 2029150 h 2313126"/>
              <a:gd name="connsiteX1" fmla="*/ 349283 w 6612584"/>
              <a:gd name="connsiteY1" fmla="*/ 1650672 h 2313126"/>
              <a:gd name="connsiteX2" fmla="*/ 89260 w 6612584"/>
              <a:gd name="connsiteY2" fmla="*/ 701450 h 2313126"/>
              <a:gd name="connsiteX3" fmla="*/ 1372693 w 6612584"/>
              <a:gd name="connsiteY3" fmla="*/ 30172 h 2313126"/>
              <a:gd name="connsiteX4" fmla="*/ 5500939 w 6612584"/>
              <a:gd name="connsiteY4" fmla="*/ 198470 h 2313126"/>
              <a:gd name="connsiteX5" fmla="*/ 6612584 w 6612584"/>
              <a:gd name="connsiteY5" fmla="*/ 930536 h 2313126"/>
              <a:gd name="connsiteX6" fmla="*/ 6018863 w 6612584"/>
              <a:gd name="connsiteY6" fmla="*/ 1830532 h 2313126"/>
              <a:gd name="connsiteX7" fmla="*/ 2223721 w 6612584"/>
              <a:gd name="connsiteY7" fmla="*/ 2054326 h 2313126"/>
              <a:gd name="connsiteX8" fmla="*/ 1345140 w 6612584"/>
              <a:gd name="connsiteY8" fmla="*/ 2313126 h 2313126"/>
              <a:gd name="connsiteX9" fmla="*/ 1438040 w 6612584"/>
              <a:gd name="connsiteY9" fmla="*/ 2029150 h 2313126"/>
              <a:gd name="connsiteX0" fmla="*/ 1438040 w 6612584"/>
              <a:gd name="connsiteY0" fmla="*/ 2029150 h 2313126"/>
              <a:gd name="connsiteX1" fmla="*/ 349283 w 6612584"/>
              <a:gd name="connsiteY1" fmla="*/ 1650672 h 2313126"/>
              <a:gd name="connsiteX2" fmla="*/ 89260 w 6612584"/>
              <a:gd name="connsiteY2" fmla="*/ 701450 h 2313126"/>
              <a:gd name="connsiteX3" fmla="*/ 1372693 w 6612584"/>
              <a:gd name="connsiteY3" fmla="*/ 30172 h 2313126"/>
              <a:gd name="connsiteX4" fmla="*/ 5500939 w 6612584"/>
              <a:gd name="connsiteY4" fmla="*/ 198470 h 2313126"/>
              <a:gd name="connsiteX5" fmla="*/ 6612584 w 6612584"/>
              <a:gd name="connsiteY5" fmla="*/ 930536 h 2313126"/>
              <a:gd name="connsiteX6" fmla="*/ 6018863 w 6612584"/>
              <a:gd name="connsiteY6" fmla="*/ 1830532 h 2313126"/>
              <a:gd name="connsiteX7" fmla="*/ 2223721 w 6612584"/>
              <a:gd name="connsiteY7" fmla="*/ 2054326 h 2313126"/>
              <a:gd name="connsiteX8" fmla="*/ 1345140 w 6612584"/>
              <a:gd name="connsiteY8" fmla="*/ 2313126 h 2313126"/>
              <a:gd name="connsiteX9" fmla="*/ 1438040 w 6612584"/>
              <a:gd name="connsiteY9" fmla="*/ 2029150 h 2313126"/>
              <a:gd name="connsiteX0" fmla="*/ 1489345 w 6588239"/>
              <a:gd name="connsiteY0" fmla="*/ 2029150 h 2313126"/>
              <a:gd name="connsiteX1" fmla="*/ 324938 w 6588239"/>
              <a:gd name="connsiteY1" fmla="*/ 1650672 h 2313126"/>
              <a:gd name="connsiteX2" fmla="*/ 64915 w 6588239"/>
              <a:gd name="connsiteY2" fmla="*/ 701450 h 2313126"/>
              <a:gd name="connsiteX3" fmla="*/ 1348348 w 6588239"/>
              <a:gd name="connsiteY3" fmla="*/ 30172 h 2313126"/>
              <a:gd name="connsiteX4" fmla="*/ 5476594 w 6588239"/>
              <a:gd name="connsiteY4" fmla="*/ 198470 h 2313126"/>
              <a:gd name="connsiteX5" fmla="*/ 6588239 w 6588239"/>
              <a:gd name="connsiteY5" fmla="*/ 930536 h 2313126"/>
              <a:gd name="connsiteX6" fmla="*/ 5994518 w 6588239"/>
              <a:gd name="connsiteY6" fmla="*/ 1830532 h 2313126"/>
              <a:gd name="connsiteX7" fmla="*/ 2199376 w 6588239"/>
              <a:gd name="connsiteY7" fmla="*/ 2054326 h 2313126"/>
              <a:gd name="connsiteX8" fmla="*/ 1320795 w 6588239"/>
              <a:gd name="connsiteY8" fmla="*/ 2313126 h 2313126"/>
              <a:gd name="connsiteX9" fmla="*/ 1489345 w 6588239"/>
              <a:gd name="connsiteY9" fmla="*/ 2029150 h 2313126"/>
              <a:gd name="connsiteX0" fmla="*/ 1489345 w 6588239"/>
              <a:gd name="connsiteY0" fmla="*/ 2029150 h 2313126"/>
              <a:gd name="connsiteX1" fmla="*/ 324938 w 6588239"/>
              <a:gd name="connsiteY1" fmla="*/ 1650672 h 2313126"/>
              <a:gd name="connsiteX2" fmla="*/ 64915 w 6588239"/>
              <a:gd name="connsiteY2" fmla="*/ 701450 h 2313126"/>
              <a:gd name="connsiteX3" fmla="*/ 1348348 w 6588239"/>
              <a:gd name="connsiteY3" fmla="*/ 30172 h 2313126"/>
              <a:gd name="connsiteX4" fmla="*/ 5476594 w 6588239"/>
              <a:gd name="connsiteY4" fmla="*/ 198470 h 2313126"/>
              <a:gd name="connsiteX5" fmla="*/ 6588239 w 6588239"/>
              <a:gd name="connsiteY5" fmla="*/ 930536 h 2313126"/>
              <a:gd name="connsiteX6" fmla="*/ 5994518 w 6588239"/>
              <a:gd name="connsiteY6" fmla="*/ 1830532 h 2313126"/>
              <a:gd name="connsiteX7" fmla="*/ 2199376 w 6588239"/>
              <a:gd name="connsiteY7" fmla="*/ 2054326 h 2313126"/>
              <a:gd name="connsiteX8" fmla="*/ 1320795 w 6588239"/>
              <a:gd name="connsiteY8" fmla="*/ 2313126 h 2313126"/>
              <a:gd name="connsiteX9" fmla="*/ 1489345 w 6588239"/>
              <a:gd name="connsiteY9" fmla="*/ 2029150 h 2313126"/>
              <a:gd name="connsiteX0" fmla="*/ 1489345 w 6588239"/>
              <a:gd name="connsiteY0" fmla="*/ 2029150 h 2313126"/>
              <a:gd name="connsiteX1" fmla="*/ 324938 w 6588239"/>
              <a:gd name="connsiteY1" fmla="*/ 1650672 h 2313126"/>
              <a:gd name="connsiteX2" fmla="*/ 64915 w 6588239"/>
              <a:gd name="connsiteY2" fmla="*/ 701450 h 2313126"/>
              <a:gd name="connsiteX3" fmla="*/ 1348348 w 6588239"/>
              <a:gd name="connsiteY3" fmla="*/ 30172 h 2313126"/>
              <a:gd name="connsiteX4" fmla="*/ 5476594 w 6588239"/>
              <a:gd name="connsiteY4" fmla="*/ 198470 h 2313126"/>
              <a:gd name="connsiteX5" fmla="*/ 6588239 w 6588239"/>
              <a:gd name="connsiteY5" fmla="*/ 930536 h 2313126"/>
              <a:gd name="connsiteX6" fmla="*/ 5994518 w 6588239"/>
              <a:gd name="connsiteY6" fmla="*/ 1830532 h 2313126"/>
              <a:gd name="connsiteX7" fmla="*/ 2199376 w 6588239"/>
              <a:gd name="connsiteY7" fmla="*/ 2054326 h 2313126"/>
              <a:gd name="connsiteX8" fmla="*/ 1320795 w 6588239"/>
              <a:gd name="connsiteY8" fmla="*/ 2313126 h 2313126"/>
              <a:gd name="connsiteX9" fmla="*/ 1489345 w 6588239"/>
              <a:gd name="connsiteY9" fmla="*/ 2029150 h 2313126"/>
              <a:gd name="connsiteX0" fmla="*/ 1498750 w 6597644"/>
              <a:gd name="connsiteY0" fmla="*/ 2029150 h 2313126"/>
              <a:gd name="connsiteX1" fmla="*/ 298554 w 6597644"/>
              <a:gd name="connsiteY1" fmla="*/ 1654147 h 2313126"/>
              <a:gd name="connsiteX2" fmla="*/ 74320 w 6597644"/>
              <a:gd name="connsiteY2" fmla="*/ 701450 h 2313126"/>
              <a:gd name="connsiteX3" fmla="*/ 1357753 w 6597644"/>
              <a:gd name="connsiteY3" fmla="*/ 30172 h 2313126"/>
              <a:gd name="connsiteX4" fmla="*/ 5485999 w 6597644"/>
              <a:gd name="connsiteY4" fmla="*/ 198470 h 2313126"/>
              <a:gd name="connsiteX5" fmla="*/ 6597644 w 6597644"/>
              <a:gd name="connsiteY5" fmla="*/ 930536 h 2313126"/>
              <a:gd name="connsiteX6" fmla="*/ 6003923 w 6597644"/>
              <a:gd name="connsiteY6" fmla="*/ 1830532 h 2313126"/>
              <a:gd name="connsiteX7" fmla="*/ 2208781 w 6597644"/>
              <a:gd name="connsiteY7" fmla="*/ 2054326 h 2313126"/>
              <a:gd name="connsiteX8" fmla="*/ 1330200 w 6597644"/>
              <a:gd name="connsiteY8" fmla="*/ 2313126 h 2313126"/>
              <a:gd name="connsiteX9" fmla="*/ 1498750 w 6597644"/>
              <a:gd name="connsiteY9" fmla="*/ 2029150 h 2313126"/>
              <a:gd name="connsiteX0" fmla="*/ 1499850 w 6598744"/>
              <a:gd name="connsiteY0" fmla="*/ 2029150 h 2313126"/>
              <a:gd name="connsiteX1" fmla="*/ 299654 w 6598744"/>
              <a:gd name="connsiteY1" fmla="*/ 1654147 h 2313126"/>
              <a:gd name="connsiteX2" fmla="*/ 75420 w 6598744"/>
              <a:gd name="connsiteY2" fmla="*/ 701450 h 2313126"/>
              <a:gd name="connsiteX3" fmla="*/ 1358853 w 6598744"/>
              <a:gd name="connsiteY3" fmla="*/ 30172 h 2313126"/>
              <a:gd name="connsiteX4" fmla="*/ 5487099 w 6598744"/>
              <a:gd name="connsiteY4" fmla="*/ 198470 h 2313126"/>
              <a:gd name="connsiteX5" fmla="*/ 6598744 w 6598744"/>
              <a:gd name="connsiteY5" fmla="*/ 930536 h 2313126"/>
              <a:gd name="connsiteX6" fmla="*/ 6005023 w 6598744"/>
              <a:gd name="connsiteY6" fmla="*/ 1830532 h 2313126"/>
              <a:gd name="connsiteX7" fmla="*/ 2209881 w 6598744"/>
              <a:gd name="connsiteY7" fmla="*/ 2054326 h 2313126"/>
              <a:gd name="connsiteX8" fmla="*/ 1331300 w 6598744"/>
              <a:gd name="connsiteY8" fmla="*/ 2313126 h 2313126"/>
              <a:gd name="connsiteX9" fmla="*/ 1499850 w 6598744"/>
              <a:gd name="connsiteY9" fmla="*/ 2029150 h 2313126"/>
              <a:gd name="connsiteX0" fmla="*/ 1499850 w 6598744"/>
              <a:gd name="connsiteY0" fmla="*/ 2029150 h 2313126"/>
              <a:gd name="connsiteX1" fmla="*/ 299654 w 6598744"/>
              <a:gd name="connsiteY1" fmla="*/ 1654147 h 2313126"/>
              <a:gd name="connsiteX2" fmla="*/ 75420 w 6598744"/>
              <a:gd name="connsiteY2" fmla="*/ 701450 h 2313126"/>
              <a:gd name="connsiteX3" fmla="*/ 1358853 w 6598744"/>
              <a:gd name="connsiteY3" fmla="*/ 30172 h 2313126"/>
              <a:gd name="connsiteX4" fmla="*/ 5487099 w 6598744"/>
              <a:gd name="connsiteY4" fmla="*/ 198470 h 2313126"/>
              <a:gd name="connsiteX5" fmla="*/ 6598744 w 6598744"/>
              <a:gd name="connsiteY5" fmla="*/ 930536 h 2313126"/>
              <a:gd name="connsiteX6" fmla="*/ 6005023 w 6598744"/>
              <a:gd name="connsiteY6" fmla="*/ 1830532 h 2313126"/>
              <a:gd name="connsiteX7" fmla="*/ 2209881 w 6598744"/>
              <a:gd name="connsiteY7" fmla="*/ 2054326 h 2313126"/>
              <a:gd name="connsiteX8" fmla="*/ 1331300 w 6598744"/>
              <a:gd name="connsiteY8" fmla="*/ 2313126 h 2313126"/>
              <a:gd name="connsiteX9" fmla="*/ 1499850 w 6598744"/>
              <a:gd name="connsiteY9" fmla="*/ 2029150 h 2313126"/>
              <a:gd name="connsiteX0" fmla="*/ 1506919 w 6605813"/>
              <a:gd name="connsiteY0" fmla="*/ 2029150 h 2313126"/>
              <a:gd name="connsiteX1" fmla="*/ 306723 w 6605813"/>
              <a:gd name="connsiteY1" fmla="*/ 1654147 h 2313126"/>
              <a:gd name="connsiteX2" fmla="*/ 82489 w 6605813"/>
              <a:gd name="connsiteY2" fmla="*/ 701450 h 2313126"/>
              <a:gd name="connsiteX3" fmla="*/ 1365922 w 6605813"/>
              <a:gd name="connsiteY3" fmla="*/ 30172 h 2313126"/>
              <a:gd name="connsiteX4" fmla="*/ 5494168 w 6605813"/>
              <a:gd name="connsiteY4" fmla="*/ 198470 h 2313126"/>
              <a:gd name="connsiteX5" fmla="*/ 6605813 w 6605813"/>
              <a:gd name="connsiteY5" fmla="*/ 930536 h 2313126"/>
              <a:gd name="connsiteX6" fmla="*/ 6012092 w 6605813"/>
              <a:gd name="connsiteY6" fmla="*/ 1830532 h 2313126"/>
              <a:gd name="connsiteX7" fmla="*/ 2216950 w 6605813"/>
              <a:gd name="connsiteY7" fmla="*/ 2054326 h 2313126"/>
              <a:gd name="connsiteX8" fmla="*/ 1338369 w 6605813"/>
              <a:gd name="connsiteY8" fmla="*/ 2313126 h 2313126"/>
              <a:gd name="connsiteX9" fmla="*/ 1506919 w 6605813"/>
              <a:gd name="connsiteY9" fmla="*/ 2029150 h 231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05813" h="2313126">
                <a:moveTo>
                  <a:pt x="1506919" y="2029150"/>
                </a:moveTo>
                <a:cubicBezTo>
                  <a:pt x="1417504" y="1839150"/>
                  <a:pt x="585881" y="1896278"/>
                  <a:pt x="306723" y="1654147"/>
                </a:cubicBezTo>
                <a:cubicBezTo>
                  <a:pt x="27565" y="1412016"/>
                  <a:pt x="-94044" y="972113"/>
                  <a:pt x="82489" y="701450"/>
                </a:cubicBezTo>
                <a:cubicBezTo>
                  <a:pt x="259022" y="430788"/>
                  <a:pt x="463975" y="114002"/>
                  <a:pt x="1365922" y="30172"/>
                </a:cubicBezTo>
                <a:cubicBezTo>
                  <a:pt x="2267869" y="-53658"/>
                  <a:pt x="4620853" y="48409"/>
                  <a:pt x="5494168" y="198470"/>
                </a:cubicBezTo>
                <a:cubicBezTo>
                  <a:pt x="6367483" y="348531"/>
                  <a:pt x="6547059" y="600421"/>
                  <a:pt x="6605813" y="930536"/>
                </a:cubicBezTo>
                <a:cubicBezTo>
                  <a:pt x="6583958" y="1261451"/>
                  <a:pt x="6667921" y="1584477"/>
                  <a:pt x="6012092" y="1830532"/>
                </a:cubicBezTo>
                <a:cubicBezTo>
                  <a:pt x="5356263" y="2076587"/>
                  <a:pt x="2425296" y="2046334"/>
                  <a:pt x="2216950" y="2054326"/>
                </a:cubicBezTo>
                <a:cubicBezTo>
                  <a:pt x="1882633" y="2207554"/>
                  <a:pt x="1465597" y="2294989"/>
                  <a:pt x="1338369" y="2313126"/>
                </a:cubicBezTo>
                <a:cubicBezTo>
                  <a:pt x="1524676" y="2124221"/>
                  <a:pt x="1506919" y="2029150"/>
                  <a:pt x="1506919" y="2029150"/>
                </a:cubicBezTo>
                <a:close/>
              </a:path>
            </a:pathLst>
          </a:custGeom>
          <a:solidFill>
            <a:schemeClr val="bg1"/>
          </a:solidFill>
          <a:ln w="19050"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82749E47-91E3-4256-A517-9E7E684EB4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2079" y="312630"/>
            <a:ext cx="5737538" cy="2989690"/>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097"/>
              <a:gd name="connsiteY0" fmla="*/ 2270200 h 2480730"/>
              <a:gd name="connsiteX1" fmla="*/ 495492 w 6769097"/>
              <a:gd name="connsiteY1" fmla="*/ 2141439 h 2480730"/>
              <a:gd name="connsiteX2" fmla="*/ 134625 w 6769097"/>
              <a:gd name="connsiteY2" fmla="*/ 1814494 h 2480730"/>
              <a:gd name="connsiteX3" fmla="*/ 36881 w 6769097"/>
              <a:gd name="connsiteY3" fmla="*/ 773214 h 2480730"/>
              <a:gd name="connsiteX4" fmla="*/ 721307 w 6769097"/>
              <a:gd name="connsiteY4" fmla="*/ 34910 h 2480730"/>
              <a:gd name="connsiteX5" fmla="*/ 5609353 w 6769097"/>
              <a:gd name="connsiteY5" fmla="*/ 127244 h 2480730"/>
              <a:gd name="connsiteX6" fmla="*/ 6768288 w 6769097"/>
              <a:gd name="connsiteY6" fmla="*/ 843902 h 2480730"/>
              <a:gd name="connsiteX7" fmla="*/ 5950733 w 6769097"/>
              <a:gd name="connsiteY7" fmla="*/ 2108306 h 2480730"/>
              <a:gd name="connsiteX8" fmla="*/ 2042119 w 6769097"/>
              <a:gd name="connsiteY8" fmla="*/ 2280687 h 2480730"/>
              <a:gd name="connsiteX9" fmla="*/ 1327444 w 6769097"/>
              <a:gd name="connsiteY9" fmla="*/ 2480730 h 2480730"/>
              <a:gd name="connsiteX10" fmla="*/ 1218613 w 6769097"/>
              <a:gd name="connsiteY10" fmla="*/ 2270200 h 2480730"/>
              <a:gd name="connsiteX0" fmla="*/ 1218613 w 6571897"/>
              <a:gd name="connsiteY0" fmla="*/ 2290477 h 2501007"/>
              <a:gd name="connsiteX1" fmla="*/ 495492 w 6571897"/>
              <a:gd name="connsiteY1" fmla="*/ 2161716 h 2501007"/>
              <a:gd name="connsiteX2" fmla="*/ 134625 w 6571897"/>
              <a:gd name="connsiteY2" fmla="*/ 1834771 h 2501007"/>
              <a:gd name="connsiteX3" fmla="*/ 36881 w 6571897"/>
              <a:gd name="connsiteY3" fmla="*/ 793491 h 2501007"/>
              <a:gd name="connsiteX4" fmla="*/ 721307 w 6571897"/>
              <a:gd name="connsiteY4" fmla="*/ 55187 h 2501007"/>
              <a:gd name="connsiteX5" fmla="*/ 5609353 w 6571897"/>
              <a:gd name="connsiteY5" fmla="*/ 147521 h 2501007"/>
              <a:gd name="connsiteX6" fmla="*/ 6563360 w 6571897"/>
              <a:gd name="connsiteY6" fmla="*/ 894996 h 2501007"/>
              <a:gd name="connsiteX7" fmla="*/ 5950733 w 6571897"/>
              <a:gd name="connsiteY7" fmla="*/ 2128583 h 2501007"/>
              <a:gd name="connsiteX8" fmla="*/ 2042119 w 6571897"/>
              <a:gd name="connsiteY8" fmla="*/ 2300964 h 2501007"/>
              <a:gd name="connsiteX9" fmla="*/ 1327444 w 6571897"/>
              <a:gd name="connsiteY9" fmla="*/ 2501007 h 2501007"/>
              <a:gd name="connsiteX10" fmla="*/ 1218613 w 6571897"/>
              <a:gd name="connsiteY10" fmla="*/ 2290477 h 2501007"/>
              <a:gd name="connsiteX0" fmla="*/ 1218613 w 6567563"/>
              <a:gd name="connsiteY0" fmla="*/ 2246415 h 2456945"/>
              <a:gd name="connsiteX1" fmla="*/ 495492 w 6567563"/>
              <a:gd name="connsiteY1" fmla="*/ 2117654 h 2456945"/>
              <a:gd name="connsiteX2" fmla="*/ 134625 w 6567563"/>
              <a:gd name="connsiteY2" fmla="*/ 1790709 h 2456945"/>
              <a:gd name="connsiteX3" fmla="*/ 36881 w 6567563"/>
              <a:gd name="connsiteY3" fmla="*/ 749429 h 2456945"/>
              <a:gd name="connsiteX4" fmla="*/ 721307 w 6567563"/>
              <a:gd name="connsiteY4" fmla="*/ 11125 h 2456945"/>
              <a:gd name="connsiteX5" fmla="*/ 5483243 w 6567563"/>
              <a:gd name="connsiteY5" fmla="*/ 342289 h 2456945"/>
              <a:gd name="connsiteX6" fmla="*/ 6563360 w 6567563"/>
              <a:gd name="connsiteY6" fmla="*/ 850934 h 2456945"/>
              <a:gd name="connsiteX7" fmla="*/ 5950733 w 6567563"/>
              <a:gd name="connsiteY7" fmla="*/ 2084521 h 2456945"/>
              <a:gd name="connsiteX8" fmla="*/ 2042119 w 6567563"/>
              <a:gd name="connsiteY8" fmla="*/ 2256902 h 2456945"/>
              <a:gd name="connsiteX9" fmla="*/ 1327444 w 6567563"/>
              <a:gd name="connsiteY9" fmla="*/ 2456945 h 2456945"/>
              <a:gd name="connsiteX10" fmla="*/ 1218613 w 6567563"/>
              <a:gd name="connsiteY10" fmla="*/ 2246415 h 2456945"/>
              <a:gd name="connsiteX0" fmla="*/ 1261070 w 6608712"/>
              <a:gd name="connsiteY0" fmla="*/ 2071877 h 2282407"/>
              <a:gd name="connsiteX1" fmla="*/ 537949 w 6608712"/>
              <a:gd name="connsiteY1" fmla="*/ 1943116 h 2282407"/>
              <a:gd name="connsiteX2" fmla="*/ 177082 w 6608712"/>
              <a:gd name="connsiteY2" fmla="*/ 1616171 h 2282407"/>
              <a:gd name="connsiteX3" fmla="*/ 79338 w 6608712"/>
              <a:gd name="connsiteY3" fmla="*/ 574891 h 2282407"/>
              <a:gd name="connsiteX4" fmla="*/ 1347021 w 6608712"/>
              <a:gd name="connsiteY4" fmla="*/ 21487 h 2282407"/>
              <a:gd name="connsiteX5" fmla="*/ 5525700 w 6608712"/>
              <a:gd name="connsiteY5" fmla="*/ 167751 h 2282407"/>
              <a:gd name="connsiteX6" fmla="*/ 6605817 w 6608712"/>
              <a:gd name="connsiteY6" fmla="*/ 676396 h 2282407"/>
              <a:gd name="connsiteX7" fmla="*/ 5993190 w 6608712"/>
              <a:gd name="connsiteY7" fmla="*/ 1909983 h 2282407"/>
              <a:gd name="connsiteX8" fmla="*/ 2084576 w 6608712"/>
              <a:gd name="connsiteY8" fmla="*/ 2082364 h 2282407"/>
              <a:gd name="connsiteX9" fmla="*/ 1369901 w 6608712"/>
              <a:gd name="connsiteY9" fmla="*/ 2282407 h 2282407"/>
              <a:gd name="connsiteX10" fmla="*/ 1261070 w 6608712"/>
              <a:gd name="connsiteY10" fmla="*/ 2071877 h 2282407"/>
              <a:gd name="connsiteX0" fmla="*/ 1223256 w 6570898"/>
              <a:gd name="connsiteY0" fmla="*/ 2072393 h 2282923"/>
              <a:gd name="connsiteX1" fmla="*/ 500135 w 6570898"/>
              <a:gd name="connsiteY1" fmla="*/ 1943632 h 2282923"/>
              <a:gd name="connsiteX2" fmla="*/ 139268 w 6570898"/>
              <a:gd name="connsiteY2" fmla="*/ 1616687 h 2282923"/>
              <a:gd name="connsiteX3" fmla="*/ 88816 w 6570898"/>
              <a:gd name="connsiteY3" fmla="*/ 583111 h 2282923"/>
              <a:gd name="connsiteX4" fmla="*/ 1309207 w 6570898"/>
              <a:gd name="connsiteY4" fmla="*/ 22003 h 2282923"/>
              <a:gd name="connsiteX5" fmla="*/ 5487886 w 6570898"/>
              <a:gd name="connsiteY5" fmla="*/ 168267 h 2282923"/>
              <a:gd name="connsiteX6" fmla="*/ 6568003 w 6570898"/>
              <a:gd name="connsiteY6" fmla="*/ 676912 h 2282923"/>
              <a:gd name="connsiteX7" fmla="*/ 5955376 w 6570898"/>
              <a:gd name="connsiteY7" fmla="*/ 1910499 h 2282923"/>
              <a:gd name="connsiteX8" fmla="*/ 2046762 w 6570898"/>
              <a:gd name="connsiteY8" fmla="*/ 2082880 h 2282923"/>
              <a:gd name="connsiteX9" fmla="*/ 1332087 w 6570898"/>
              <a:gd name="connsiteY9" fmla="*/ 2282923 h 2282923"/>
              <a:gd name="connsiteX10" fmla="*/ 1223256 w 6570898"/>
              <a:gd name="connsiteY10" fmla="*/ 2072393 h 2282923"/>
              <a:gd name="connsiteX0" fmla="*/ 1223256 w 6602187"/>
              <a:gd name="connsiteY0" fmla="*/ 2076033 h 2286563"/>
              <a:gd name="connsiteX1" fmla="*/ 500135 w 6602187"/>
              <a:gd name="connsiteY1" fmla="*/ 1947272 h 2286563"/>
              <a:gd name="connsiteX2" fmla="*/ 139268 w 6602187"/>
              <a:gd name="connsiteY2" fmla="*/ 1620327 h 2286563"/>
              <a:gd name="connsiteX3" fmla="*/ 88816 w 6602187"/>
              <a:gd name="connsiteY3" fmla="*/ 586751 h 2286563"/>
              <a:gd name="connsiteX4" fmla="*/ 1309207 w 6602187"/>
              <a:gd name="connsiteY4" fmla="*/ 25643 h 2286563"/>
              <a:gd name="connsiteX5" fmla="*/ 5487886 w 6602187"/>
              <a:gd name="connsiteY5" fmla="*/ 171907 h 2286563"/>
              <a:gd name="connsiteX6" fmla="*/ 6599531 w 6602187"/>
              <a:gd name="connsiteY6" fmla="*/ 850044 h 2286563"/>
              <a:gd name="connsiteX7" fmla="*/ 5955376 w 6602187"/>
              <a:gd name="connsiteY7" fmla="*/ 1914139 h 2286563"/>
              <a:gd name="connsiteX8" fmla="*/ 2046762 w 6602187"/>
              <a:gd name="connsiteY8" fmla="*/ 2086520 h 2286563"/>
              <a:gd name="connsiteX9" fmla="*/ 1332087 w 6602187"/>
              <a:gd name="connsiteY9" fmla="*/ 2286563 h 2286563"/>
              <a:gd name="connsiteX10" fmla="*/ 1223256 w 6602187"/>
              <a:gd name="connsiteY10" fmla="*/ 2076033 h 2286563"/>
              <a:gd name="connsiteX0" fmla="*/ 1223256 w 6600330"/>
              <a:gd name="connsiteY0" fmla="*/ 2076033 h 2286563"/>
              <a:gd name="connsiteX1" fmla="*/ 500135 w 6600330"/>
              <a:gd name="connsiteY1" fmla="*/ 1947272 h 2286563"/>
              <a:gd name="connsiteX2" fmla="*/ 139268 w 6600330"/>
              <a:gd name="connsiteY2" fmla="*/ 1620327 h 2286563"/>
              <a:gd name="connsiteX3" fmla="*/ 88816 w 6600330"/>
              <a:gd name="connsiteY3" fmla="*/ 586751 h 2286563"/>
              <a:gd name="connsiteX4" fmla="*/ 1309207 w 6600330"/>
              <a:gd name="connsiteY4" fmla="*/ 25643 h 2286563"/>
              <a:gd name="connsiteX5" fmla="*/ 5487886 w 6600330"/>
              <a:gd name="connsiteY5" fmla="*/ 171907 h 2286563"/>
              <a:gd name="connsiteX6" fmla="*/ 6599531 w 6600330"/>
              <a:gd name="connsiteY6" fmla="*/ 850044 h 2286563"/>
              <a:gd name="connsiteX7" fmla="*/ 5955376 w 6600330"/>
              <a:gd name="connsiteY7" fmla="*/ 1914139 h 2286563"/>
              <a:gd name="connsiteX8" fmla="*/ 2046762 w 6600330"/>
              <a:gd name="connsiteY8" fmla="*/ 2086520 h 2286563"/>
              <a:gd name="connsiteX9" fmla="*/ 1332087 w 6600330"/>
              <a:gd name="connsiteY9" fmla="*/ 2286563 h 2286563"/>
              <a:gd name="connsiteX10" fmla="*/ 1223256 w 6600330"/>
              <a:gd name="connsiteY10" fmla="*/ 2076033 h 2286563"/>
              <a:gd name="connsiteX0" fmla="*/ 1223256 w 6623012"/>
              <a:gd name="connsiteY0" fmla="*/ 2076033 h 2286563"/>
              <a:gd name="connsiteX1" fmla="*/ 500135 w 6623012"/>
              <a:gd name="connsiteY1" fmla="*/ 1947272 h 2286563"/>
              <a:gd name="connsiteX2" fmla="*/ 139268 w 6623012"/>
              <a:gd name="connsiteY2" fmla="*/ 1620327 h 2286563"/>
              <a:gd name="connsiteX3" fmla="*/ 88816 w 6623012"/>
              <a:gd name="connsiteY3" fmla="*/ 586751 h 2286563"/>
              <a:gd name="connsiteX4" fmla="*/ 1309207 w 6623012"/>
              <a:gd name="connsiteY4" fmla="*/ 25643 h 2286563"/>
              <a:gd name="connsiteX5" fmla="*/ 5487886 w 6623012"/>
              <a:gd name="connsiteY5" fmla="*/ 171907 h 2286563"/>
              <a:gd name="connsiteX6" fmla="*/ 6599531 w 6623012"/>
              <a:gd name="connsiteY6" fmla="*/ 850044 h 2286563"/>
              <a:gd name="connsiteX7" fmla="*/ 5955376 w 6623012"/>
              <a:gd name="connsiteY7" fmla="*/ 1914139 h 2286563"/>
              <a:gd name="connsiteX8" fmla="*/ 2046762 w 6623012"/>
              <a:gd name="connsiteY8" fmla="*/ 2086520 h 2286563"/>
              <a:gd name="connsiteX9" fmla="*/ 1332087 w 6623012"/>
              <a:gd name="connsiteY9" fmla="*/ 2286563 h 2286563"/>
              <a:gd name="connsiteX10" fmla="*/ 1223256 w 6623012"/>
              <a:gd name="connsiteY10" fmla="*/ 2076033 h 2286563"/>
              <a:gd name="connsiteX0" fmla="*/ 1223256 w 6600330"/>
              <a:gd name="connsiteY0" fmla="*/ 2076033 h 2286563"/>
              <a:gd name="connsiteX1" fmla="*/ 500135 w 6600330"/>
              <a:gd name="connsiteY1" fmla="*/ 1947272 h 2286563"/>
              <a:gd name="connsiteX2" fmla="*/ 139268 w 6600330"/>
              <a:gd name="connsiteY2" fmla="*/ 1620327 h 2286563"/>
              <a:gd name="connsiteX3" fmla="*/ 88816 w 6600330"/>
              <a:gd name="connsiteY3" fmla="*/ 586751 h 2286563"/>
              <a:gd name="connsiteX4" fmla="*/ 1309207 w 6600330"/>
              <a:gd name="connsiteY4" fmla="*/ 25643 h 2286563"/>
              <a:gd name="connsiteX5" fmla="*/ 5487886 w 6600330"/>
              <a:gd name="connsiteY5" fmla="*/ 171907 h 2286563"/>
              <a:gd name="connsiteX6" fmla="*/ 6599531 w 6600330"/>
              <a:gd name="connsiteY6" fmla="*/ 850044 h 2286563"/>
              <a:gd name="connsiteX7" fmla="*/ 5955376 w 6600330"/>
              <a:gd name="connsiteY7" fmla="*/ 1914139 h 2286563"/>
              <a:gd name="connsiteX8" fmla="*/ 2046762 w 6600330"/>
              <a:gd name="connsiteY8" fmla="*/ 2086520 h 2286563"/>
              <a:gd name="connsiteX9" fmla="*/ 1332087 w 6600330"/>
              <a:gd name="connsiteY9" fmla="*/ 2286563 h 2286563"/>
              <a:gd name="connsiteX10" fmla="*/ 1223256 w 6600330"/>
              <a:gd name="connsiteY10" fmla="*/ 2076033 h 2286563"/>
              <a:gd name="connsiteX0" fmla="*/ 1223256 w 6600330"/>
              <a:gd name="connsiteY0" fmla="*/ 2077382 h 2287912"/>
              <a:gd name="connsiteX1" fmla="*/ 500135 w 6600330"/>
              <a:gd name="connsiteY1" fmla="*/ 1948621 h 2287912"/>
              <a:gd name="connsiteX2" fmla="*/ 139268 w 6600330"/>
              <a:gd name="connsiteY2" fmla="*/ 1621676 h 2287912"/>
              <a:gd name="connsiteX3" fmla="*/ 88816 w 6600330"/>
              <a:gd name="connsiteY3" fmla="*/ 588100 h 2287912"/>
              <a:gd name="connsiteX4" fmla="*/ 1309207 w 6600330"/>
              <a:gd name="connsiteY4" fmla="*/ 26992 h 2287912"/>
              <a:gd name="connsiteX5" fmla="*/ 5487886 w 6600330"/>
              <a:gd name="connsiteY5" fmla="*/ 173256 h 2287912"/>
              <a:gd name="connsiteX6" fmla="*/ 6599531 w 6600330"/>
              <a:gd name="connsiteY6" fmla="*/ 905322 h 2287912"/>
              <a:gd name="connsiteX7" fmla="*/ 5955376 w 6600330"/>
              <a:gd name="connsiteY7" fmla="*/ 1915488 h 2287912"/>
              <a:gd name="connsiteX8" fmla="*/ 2046762 w 6600330"/>
              <a:gd name="connsiteY8" fmla="*/ 2087869 h 2287912"/>
              <a:gd name="connsiteX9" fmla="*/ 1332087 w 6600330"/>
              <a:gd name="connsiteY9" fmla="*/ 2287912 h 2287912"/>
              <a:gd name="connsiteX10" fmla="*/ 1223256 w 6600330"/>
              <a:gd name="connsiteY10" fmla="*/ 2077382 h 2287912"/>
              <a:gd name="connsiteX0" fmla="*/ 1236982 w 6614056"/>
              <a:gd name="connsiteY0" fmla="*/ 2077382 h 2287912"/>
              <a:gd name="connsiteX1" fmla="*/ 513861 w 6614056"/>
              <a:gd name="connsiteY1" fmla="*/ 1948621 h 2287912"/>
              <a:gd name="connsiteX2" fmla="*/ 115170 w 6614056"/>
              <a:gd name="connsiteY2" fmla="*/ 1423371 h 2287912"/>
              <a:gd name="connsiteX3" fmla="*/ 102542 w 6614056"/>
              <a:gd name="connsiteY3" fmla="*/ 588100 h 2287912"/>
              <a:gd name="connsiteX4" fmla="*/ 1322933 w 6614056"/>
              <a:gd name="connsiteY4" fmla="*/ 26992 h 2287912"/>
              <a:gd name="connsiteX5" fmla="*/ 5501612 w 6614056"/>
              <a:gd name="connsiteY5" fmla="*/ 173256 h 2287912"/>
              <a:gd name="connsiteX6" fmla="*/ 6613257 w 6614056"/>
              <a:gd name="connsiteY6" fmla="*/ 905322 h 2287912"/>
              <a:gd name="connsiteX7" fmla="*/ 5969102 w 6614056"/>
              <a:gd name="connsiteY7" fmla="*/ 1915488 h 2287912"/>
              <a:gd name="connsiteX8" fmla="*/ 2060488 w 6614056"/>
              <a:gd name="connsiteY8" fmla="*/ 2087869 h 2287912"/>
              <a:gd name="connsiteX9" fmla="*/ 1345813 w 6614056"/>
              <a:gd name="connsiteY9" fmla="*/ 2287912 h 2287912"/>
              <a:gd name="connsiteX10" fmla="*/ 1236982 w 6614056"/>
              <a:gd name="connsiteY10" fmla="*/ 2077382 h 2287912"/>
              <a:gd name="connsiteX0" fmla="*/ 1236982 w 6614056"/>
              <a:gd name="connsiteY0" fmla="*/ 2077382 h 2287912"/>
              <a:gd name="connsiteX1" fmla="*/ 513862 w 6614056"/>
              <a:gd name="connsiteY1" fmla="*/ 1867830 h 2287912"/>
              <a:gd name="connsiteX2" fmla="*/ 115170 w 6614056"/>
              <a:gd name="connsiteY2" fmla="*/ 1423371 h 2287912"/>
              <a:gd name="connsiteX3" fmla="*/ 102542 w 6614056"/>
              <a:gd name="connsiteY3" fmla="*/ 588100 h 2287912"/>
              <a:gd name="connsiteX4" fmla="*/ 1322933 w 6614056"/>
              <a:gd name="connsiteY4" fmla="*/ 26992 h 2287912"/>
              <a:gd name="connsiteX5" fmla="*/ 5501612 w 6614056"/>
              <a:gd name="connsiteY5" fmla="*/ 173256 h 2287912"/>
              <a:gd name="connsiteX6" fmla="*/ 6613257 w 6614056"/>
              <a:gd name="connsiteY6" fmla="*/ 905322 h 2287912"/>
              <a:gd name="connsiteX7" fmla="*/ 5969102 w 6614056"/>
              <a:gd name="connsiteY7" fmla="*/ 1915488 h 2287912"/>
              <a:gd name="connsiteX8" fmla="*/ 2060488 w 6614056"/>
              <a:gd name="connsiteY8" fmla="*/ 2087869 h 2287912"/>
              <a:gd name="connsiteX9" fmla="*/ 1345813 w 6614056"/>
              <a:gd name="connsiteY9" fmla="*/ 2287912 h 2287912"/>
              <a:gd name="connsiteX10" fmla="*/ 1236982 w 6614056"/>
              <a:gd name="connsiteY10" fmla="*/ 2077382 h 2287912"/>
              <a:gd name="connsiteX0" fmla="*/ 1236982 w 6614056"/>
              <a:gd name="connsiteY0" fmla="*/ 2077382 h 2287912"/>
              <a:gd name="connsiteX1" fmla="*/ 513862 w 6614056"/>
              <a:gd name="connsiteY1" fmla="*/ 1867830 h 2287912"/>
              <a:gd name="connsiteX2" fmla="*/ 115170 w 6614056"/>
              <a:gd name="connsiteY2" fmla="*/ 1423371 h 2287912"/>
              <a:gd name="connsiteX3" fmla="*/ 102542 w 6614056"/>
              <a:gd name="connsiteY3" fmla="*/ 588100 h 2287912"/>
              <a:gd name="connsiteX4" fmla="*/ 1322933 w 6614056"/>
              <a:gd name="connsiteY4" fmla="*/ 26992 h 2287912"/>
              <a:gd name="connsiteX5" fmla="*/ 5501612 w 6614056"/>
              <a:gd name="connsiteY5" fmla="*/ 173256 h 2287912"/>
              <a:gd name="connsiteX6" fmla="*/ 6613257 w 6614056"/>
              <a:gd name="connsiteY6" fmla="*/ 905322 h 2287912"/>
              <a:gd name="connsiteX7" fmla="*/ 5969102 w 6614056"/>
              <a:gd name="connsiteY7" fmla="*/ 1915488 h 2287912"/>
              <a:gd name="connsiteX8" fmla="*/ 2060488 w 6614056"/>
              <a:gd name="connsiteY8" fmla="*/ 2087869 h 2287912"/>
              <a:gd name="connsiteX9" fmla="*/ 1345813 w 6614056"/>
              <a:gd name="connsiteY9" fmla="*/ 2287912 h 2287912"/>
              <a:gd name="connsiteX10" fmla="*/ 1236982 w 6614056"/>
              <a:gd name="connsiteY10" fmla="*/ 2077382 h 2287912"/>
              <a:gd name="connsiteX0" fmla="*/ 1325239 w 6614056"/>
              <a:gd name="connsiteY0" fmla="*/ 2062693 h 2287912"/>
              <a:gd name="connsiteX1" fmla="*/ 513862 w 6614056"/>
              <a:gd name="connsiteY1" fmla="*/ 1867830 h 2287912"/>
              <a:gd name="connsiteX2" fmla="*/ 115170 w 6614056"/>
              <a:gd name="connsiteY2" fmla="*/ 1423371 h 2287912"/>
              <a:gd name="connsiteX3" fmla="*/ 102542 w 6614056"/>
              <a:gd name="connsiteY3" fmla="*/ 588100 h 2287912"/>
              <a:gd name="connsiteX4" fmla="*/ 1322933 w 6614056"/>
              <a:gd name="connsiteY4" fmla="*/ 26992 h 2287912"/>
              <a:gd name="connsiteX5" fmla="*/ 5501612 w 6614056"/>
              <a:gd name="connsiteY5" fmla="*/ 173256 h 2287912"/>
              <a:gd name="connsiteX6" fmla="*/ 6613257 w 6614056"/>
              <a:gd name="connsiteY6" fmla="*/ 905322 h 2287912"/>
              <a:gd name="connsiteX7" fmla="*/ 5969102 w 6614056"/>
              <a:gd name="connsiteY7" fmla="*/ 1915488 h 2287912"/>
              <a:gd name="connsiteX8" fmla="*/ 2060488 w 6614056"/>
              <a:gd name="connsiteY8" fmla="*/ 2087869 h 2287912"/>
              <a:gd name="connsiteX9" fmla="*/ 1345813 w 6614056"/>
              <a:gd name="connsiteY9" fmla="*/ 2287912 h 2287912"/>
              <a:gd name="connsiteX10" fmla="*/ 1325239 w 6614056"/>
              <a:gd name="connsiteY10" fmla="*/ 2062693 h 2287912"/>
              <a:gd name="connsiteX0" fmla="*/ 1350455 w 6614056"/>
              <a:gd name="connsiteY0" fmla="*/ 2033314 h 2287912"/>
              <a:gd name="connsiteX1" fmla="*/ 513862 w 6614056"/>
              <a:gd name="connsiteY1" fmla="*/ 1867830 h 2287912"/>
              <a:gd name="connsiteX2" fmla="*/ 115170 w 6614056"/>
              <a:gd name="connsiteY2" fmla="*/ 1423371 h 2287912"/>
              <a:gd name="connsiteX3" fmla="*/ 102542 w 6614056"/>
              <a:gd name="connsiteY3" fmla="*/ 588100 h 2287912"/>
              <a:gd name="connsiteX4" fmla="*/ 1322933 w 6614056"/>
              <a:gd name="connsiteY4" fmla="*/ 26992 h 2287912"/>
              <a:gd name="connsiteX5" fmla="*/ 5501612 w 6614056"/>
              <a:gd name="connsiteY5" fmla="*/ 173256 h 2287912"/>
              <a:gd name="connsiteX6" fmla="*/ 6613257 w 6614056"/>
              <a:gd name="connsiteY6" fmla="*/ 905322 h 2287912"/>
              <a:gd name="connsiteX7" fmla="*/ 5969102 w 6614056"/>
              <a:gd name="connsiteY7" fmla="*/ 1915488 h 2287912"/>
              <a:gd name="connsiteX8" fmla="*/ 2060488 w 6614056"/>
              <a:gd name="connsiteY8" fmla="*/ 2087869 h 2287912"/>
              <a:gd name="connsiteX9" fmla="*/ 1345813 w 6614056"/>
              <a:gd name="connsiteY9" fmla="*/ 2287912 h 2287912"/>
              <a:gd name="connsiteX10" fmla="*/ 1350455 w 6614056"/>
              <a:gd name="connsiteY10" fmla="*/ 2033314 h 2287912"/>
              <a:gd name="connsiteX0" fmla="*/ 1351015 w 6614616"/>
              <a:gd name="connsiteY0" fmla="*/ 2033314 h 2287912"/>
              <a:gd name="connsiteX1" fmla="*/ 527030 w 6614616"/>
              <a:gd name="connsiteY1" fmla="*/ 1816418 h 2287912"/>
              <a:gd name="connsiteX2" fmla="*/ 115730 w 6614616"/>
              <a:gd name="connsiteY2" fmla="*/ 1423371 h 2287912"/>
              <a:gd name="connsiteX3" fmla="*/ 103102 w 6614616"/>
              <a:gd name="connsiteY3" fmla="*/ 588100 h 2287912"/>
              <a:gd name="connsiteX4" fmla="*/ 1323493 w 6614616"/>
              <a:gd name="connsiteY4" fmla="*/ 26992 h 2287912"/>
              <a:gd name="connsiteX5" fmla="*/ 5502172 w 6614616"/>
              <a:gd name="connsiteY5" fmla="*/ 173256 h 2287912"/>
              <a:gd name="connsiteX6" fmla="*/ 6613817 w 6614616"/>
              <a:gd name="connsiteY6" fmla="*/ 905322 h 2287912"/>
              <a:gd name="connsiteX7" fmla="*/ 5969662 w 6614616"/>
              <a:gd name="connsiteY7" fmla="*/ 1915488 h 2287912"/>
              <a:gd name="connsiteX8" fmla="*/ 2061048 w 6614616"/>
              <a:gd name="connsiteY8" fmla="*/ 2087869 h 2287912"/>
              <a:gd name="connsiteX9" fmla="*/ 1346373 w 6614616"/>
              <a:gd name="connsiteY9" fmla="*/ 2287912 h 2287912"/>
              <a:gd name="connsiteX10" fmla="*/ 1351015 w 6614616"/>
              <a:gd name="connsiteY10" fmla="*/ 2033314 h 2287912"/>
              <a:gd name="connsiteX0" fmla="*/ 1351015 w 6614616"/>
              <a:gd name="connsiteY0" fmla="*/ 2033314 h 2287912"/>
              <a:gd name="connsiteX1" fmla="*/ 527030 w 6614616"/>
              <a:gd name="connsiteY1" fmla="*/ 1816418 h 2287912"/>
              <a:gd name="connsiteX2" fmla="*/ 115730 w 6614616"/>
              <a:gd name="connsiteY2" fmla="*/ 1342580 h 2287912"/>
              <a:gd name="connsiteX3" fmla="*/ 103102 w 6614616"/>
              <a:gd name="connsiteY3" fmla="*/ 588100 h 2287912"/>
              <a:gd name="connsiteX4" fmla="*/ 1323493 w 6614616"/>
              <a:gd name="connsiteY4" fmla="*/ 26992 h 2287912"/>
              <a:gd name="connsiteX5" fmla="*/ 5502172 w 6614616"/>
              <a:gd name="connsiteY5" fmla="*/ 173256 h 2287912"/>
              <a:gd name="connsiteX6" fmla="*/ 6613817 w 6614616"/>
              <a:gd name="connsiteY6" fmla="*/ 905322 h 2287912"/>
              <a:gd name="connsiteX7" fmla="*/ 5969662 w 6614616"/>
              <a:gd name="connsiteY7" fmla="*/ 1915488 h 2287912"/>
              <a:gd name="connsiteX8" fmla="*/ 2061048 w 6614616"/>
              <a:gd name="connsiteY8" fmla="*/ 2087869 h 2287912"/>
              <a:gd name="connsiteX9" fmla="*/ 1346373 w 6614616"/>
              <a:gd name="connsiteY9" fmla="*/ 2287912 h 2287912"/>
              <a:gd name="connsiteX10" fmla="*/ 1351015 w 6614616"/>
              <a:gd name="connsiteY10" fmla="*/ 2033314 h 2287912"/>
              <a:gd name="connsiteX0" fmla="*/ 1358038 w 6621639"/>
              <a:gd name="connsiteY0" fmla="*/ 2033314 h 2287912"/>
              <a:gd name="connsiteX1" fmla="*/ 534053 w 6621639"/>
              <a:gd name="connsiteY1" fmla="*/ 1816418 h 2287912"/>
              <a:gd name="connsiteX2" fmla="*/ 122753 w 6621639"/>
              <a:gd name="connsiteY2" fmla="*/ 1342580 h 2287912"/>
              <a:gd name="connsiteX3" fmla="*/ 110125 w 6621639"/>
              <a:gd name="connsiteY3" fmla="*/ 588100 h 2287912"/>
              <a:gd name="connsiteX4" fmla="*/ 1330516 w 6621639"/>
              <a:gd name="connsiteY4" fmla="*/ 26992 h 2287912"/>
              <a:gd name="connsiteX5" fmla="*/ 5509195 w 6621639"/>
              <a:gd name="connsiteY5" fmla="*/ 173256 h 2287912"/>
              <a:gd name="connsiteX6" fmla="*/ 6620840 w 6621639"/>
              <a:gd name="connsiteY6" fmla="*/ 905322 h 2287912"/>
              <a:gd name="connsiteX7" fmla="*/ 5976685 w 6621639"/>
              <a:gd name="connsiteY7" fmla="*/ 1915488 h 2287912"/>
              <a:gd name="connsiteX8" fmla="*/ 2068071 w 6621639"/>
              <a:gd name="connsiteY8" fmla="*/ 2087869 h 2287912"/>
              <a:gd name="connsiteX9" fmla="*/ 1353396 w 6621639"/>
              <a:gd name="connsiteY9" fmla="*/ 2287912 h 2287912"/>
              <a:gd name="connsiteX10" fmla="*/ 1358038 w 6621639"/>
              <a:gd name="connsiteY10" fmla="*/ 2033314 h 2287912"/>
              <a:gd name="connsiteX0" fmla="*/ 1358038 w 6621639"/>
              <a:gd name="connsiteY0" fmla="*/ 2033314 h 2287912"/>
              <a:gd name="connsiteX1" fmla="*/ 534053 w 6621639"/>
              <a:gd name="connsiteY1" fmla="*/ 1816418 h 2287912"/>
              <a:gd name="connsiteX2" fmla="*/ 122753 w 6621639"/>
              <a:gd name="connsiteY2" fmla="*/ 1342580 h 2287912"/>
              <a:gd name="connsiteX3" fmla="*/ 110125 w 6621639"/>
              <a:gd name="connsiteY3" fmla="*/ 588100 h 2287912"/>
              <a:gd name="connsiteX4" fmla="*/ 1330516 w 6621639"/>
              <a:gd name="connsiteY4" fmla="*/ 26992 h 2287912"/>
              <a:gd name="connsiteX5" fmla="*/ 5509195 w 6621639"/>
              <a:gd name="connsiteY5" fmla="*/ 173256 h 2287912"/>
              <a:gd name="connsiteX6" fmla="*/ 6620840 w 6621639"/>
              <a:gd name="connsiteY6" fmla="*/ 905322 h 2287912"/>
              <a:gd name="connsiteX7" fmla="*/ 5976685 w 6621639"/>
              <a:gd name="connsiteY7" fmla="*/ 1915488 h 2287912"/>
              <a:gd name="connsiteX8" fmla="*/ 2068071 w 6621639"/>
              <a:gd name="connsiteY8" fmla="*/ 2087869 h 2287912"/>
              <a:gd name="connsiteX9" fmla="*/ 1353396 w 6621639"/>
              <a:gd name="connsiteY9" fmla="*/ 2287912 h 2287912"/>
              <a:gd name="connsiteX10" fmla="*/ 1358038 w 6621639"/>
              <a:gd name="connsiteY10" fmla="*/ 2033314 h 2287912"/>
              <a:gd name="connsiteX0" fmla="*/ 1350456 w 6614057"/>
              <a:gd name="connsiteY0" fmla="*/ 2033314 h 2287912"/>
              <a:gd name="connsiteX1" fmla="*/ 513863 w 6614057"/>
              <a:gd name="connsiteY1" fmla="*/ 1765006 h 2287912"/>
              <a:gd name="connsiteX2" fmla="*/ 115171 w 6614057"/>
              <a:gd name="connsiteY2" fmla="*/ 1342580 h 2287912"/>
              <a:gd name="connsiteX3" fmla="*/ 102543 w 6614057"/>
              <a:gd name="connsiteY3" fmla="*/ 588100 h 2287912"/>
              <a:gd name="connsiteX4" fmla="*/ 1322934 w 6614057"/>
              <a:gd name="connsiteY4" fmla="*/ 26992 h 2287912"/>
              <a:gd name="connsiteX5" fmla="*/ 5501613 w 6614057"/>
              <a:gd name="connsiteY5" fmla="*/ 173256 h 2287912"/>
              <a:gd name="connsiteX6" fmla="*/ 6613258 w 6614057"/>
              <a:gd name="connsiteY6" fmla="*/ 905322 h 2287912"/>
              <a:gd name="connsiteX7" fmla="*/ 5969103 w 6614057"/>
              <a:gd name="connsiteY7" fmla="*/ 1915488 h 2287912"/>
              <a:gd name="connsiteX8" fmla="*/ 2060489 w 6614057"/>
              <a:gd name="connsiteY8" fmla="*/ 2087869 h 2287912"/>
              <a:gd name="connsiteX9" fmla="*/ 1345814 w 6614057"/>
              <a:gd name="connsiteY9" fmla="*/ 2287912 h 2287912"/>
              <a:gd name="connsiteX10" fmla="*/ 1350456 w 6614057"/>
              <a:gd name="connsiteY10" fmla="*/ 2033314 h 2287912"/>
              <a:gd name="connsiteX0" fmla="*/ 1350456 w 6614057"/>
              <a:gd name="connsiteY0" fmla="*/ 2033314 h 2287912"/>
              <a:gd name="connsiteX1" fmla="*/ 513863 w 6614057"/>
              <a:gd name="connsiteY1" fmla="*/ 1765006 h 2287912"/>
              <a:gd name="connsiteX2" fmla="*/ 115171 w 6614057"/>
              <a:gd name="connsiteY2" fmla="*/ 1342580 h 2287912"/>
              <a:gd name="connsiteX3" fmla="*/ 102543 w 6614057"/>
              <a:gd name="connsiteY3" fmla="*/ 588100 h 2287912"/>
              <a:gd name="connsiteX4" fmla="*/ 1322934 w 6614057"/>
              <a:gd name="connsiteY4" fmla="*/ 26992 h 2287912"/>
              <a:gd name="connsiteX5" fmla="*/ 5501613 w 6614057"/>
              <a:gd name="connsiteY5" fmla="*/ 173256 h 2287912"/>
              <a:gd name="connsiteX6" fmla="*/ 6613258 w 6614057"/>
              <a:gd name="connsiteY6" fmla="*/ 905322 h 2287912"/>
              <a:gd name="connsiteX7" fmla="*/ 5969103 w 6614057"/>
              <a:gd name="connsiteY7" fmla="*/ 1915488 h 2287912"/>
              <a:gd name="connsiteX8" fmla="*/ 2123530 w 6614057"/>
              <a:gd name="connsiteY8" fmla="*/ 2058491 h 2287912"/>
              <a:gd name="connsiteX9" fmla="*/ 1345814 w 6614057"/>
              <a:gd name="connsiteY9" fmla="*/ 2287912 h 2287912"/>
              <a:gd name="connsiteX10" fmla="*/ 1350456 w 6614057"/>
              <a:gd name="connsiteY10" fmla="*/ 2033314 h 2287912"/>
              <a:gd name="connsiteX0" fmla="*/ 1350456 w 6614057"/>
              <a:gd name="connsiteY0" fmla="*/ 2033314 h 2287912"/>
              <a:gd name="connsiteX1" fmla="*/ 513863 w 6614057"/>
              <a:gd name="connsiteY1" fmla="*/ 1765006 h 2287912"/>
              <a:gd name="connsiteX2" fmla="*/ 115171 w 6614057"/>
              <a:gd name="connsiteY2" fmla="*/ 1342580 h 2287912"/>
              <a:gd name="connsiteX3" fmla="*/ 102543 w 6614057"/>
              <a:gd name="connsiteY3" fmla="*/ 588100 h 2287912"/>
              <a:gd name="connsiteX4" fmla="*/ 1322934 w 6614057"/>
              <a:gd name="connsiteY4" fmla="*/ 26992 h 2287912"/>
              <a:gd name="connsiteX5" fmla="*/ 5501613 w 6614057"/>
              <a:gd name="connsiteY5" fmla="*/ 173256 h 2287912"/>
              <a:gd name="connsiteX6" fmla="*/ 6613258 w 6614057"/>
              <a:gd name="connsiteY6" fmla="*/ 905322 h 2287912"/>
              <a:gd name="connsiteX7" fmla="*/ 5969103 w 6614057"/>
              <a:gd name="connsiteY7" fmla="*/ 1915488 h 2287912"/>
              <a:gd name="connsiteX8" fmla="*/ 2224395 w 6614057"/>
              <a:gd name="connsiteY8" fmla="*/ 2029112 h 2287912"/>
              <a:gd name="connsiteX9" fmla="*/ 1345814 w 6614057"/>
              <a:gd name="connsiteY9" fmla="*/ 2287912 h 2287912"/>
              <a:gd name="connsiteX10" fmla="*/ 1350456 w 6614057"/>
              <a:gd name="connsiteY10" fmla="*/ 2033314 h 2287912"/>
              <a:gd name="connsiteX0" fmla="*/ 1350456 w 6616451"/>
              <a:gd name="connsiteY0" fmla="*/ 2033314 h 2287912"/>
              <a:gd name="connsiteX1" fmla="*/ 513863 w 6616451"/>
              <a:gd name="connsiteY1" fmla="*/ 1765006 h 2287912"/>
              <a:gd name="connsiteX2" fmla="*/ 115171 w 6616451"/>
              <a:gd name="connsiteY2" fmla="*/ 1342580 h 2287912"/>
              <a:gd name="connsiteX3" fmla="*/ 102543 w 6616451"/>
              <a:gd name="connsiteY3" fmla="*/ 588100 h 2287912"/>
              <a:gd name="connsiteX4" fmla="*/ 1322934 w 6616451"/>
              <a:gd name="connsiteY4" fmla="*/ 26992 h 2287912"/>
              <a:gd name="connsiteX5" fmla="*/ 5501613 w 6616451"/>
              <a:gd name="connsiteY5" fmla="*/ 173256 h 2287912"/>
              <a:gd name="connsiteX6" fmla="*/ 6613258 w 6616451"/>
              <a:gd name="connsiteY6" fmla="*/ 905322 h 2287912"/>
              <a:gd name="connsiteX7" fmla="*/ 6032145 w 6616451"/>
              <a:gd name="connsiteY7" fmla="*/ 1856731 h 2287912"/>
              <a:gd name="connsiteX8" fmla="*/ 2224395 w 6616451"/>
              <a:gd name="connsiteY8" fmla="*/ 2029112 h 2287912"/>
              <a:gd name="connsiteX9" fmla="*/ 1345814 w 6616451"/>
              <a:gd name="connsiteY9" fmla="*/ 2287912 h 2287912"/>
              <a:gd name="connsiteX10" fmla="*/ 1350456 w 6616451"/>
              <a:gd name="connsiteY10" fmla="*/ 2033314 h 2287912"/>
              <a:gd name="connsiteX0" fmla="*/ 1350456 w 6614057"/>
              <a:gd name="connsiteY0" fmla="*/ 2033314 h 2287912"/>
              <a:gd name="connsiteX1" fmla="*/ 513863 w 6614057"/>
              <a:gd name="connsiteY1" fmla="*/ 1765006 h 2287912"/>
              <a:gd name="connsiteX2" fmla="*/ 115171 w 6614057"/>
              <a:gd name="connsiteY2" fmla="*/ 1342580 h 2287912"/>
              <a:gd name="connsiteX3" fmla="*/ 102543 w 6614057"/>
              <a:gd name="connsiteY3" fmla="*/ 588100 h 2287912"/>
              <a:gd name="connsiteX4" fmla="*/ 1322934 w 6614057"/>
              <a:gd name="connsiteY4" fmla="*/ 26992 h 2287912"/>
              <a:gd name="connsiteX5" fmla="*/ 5501613 w 6614057"/>
              <a:gd name="connsiteY5" fmla="*/ 173256 h 2287912"/>
              <a:gd name="connsiteX6" fmla="*/ 6613258 w 6614057"/>
              <a:gd name="connsiteY6" fmla="*/ 905322 h 2287912"/>
              <a:gd name="connsiteX7" fmla="*/ 6032145 w 6614057"/>
              <a:gd name="connsiteY7" fmla="*/ 1856731 h 2287912"/>
              <a:gd name="connsiteX8" fmla="*/ 2224395 w 6614057"/>
              <a:gd name="connsiteY8" fmla="*/ 2029112 h 2287912"/>
              <a:gd name="connsiteX9" fmla="*/ 1345814 w 6614057"/>
              <a:gd name="connsiteY9" fmla="*/ 2287912 h 2287912"/>
              <a:gd name="connsiteX10" fmla="*/ 1350456 w 6614057"/>
              <a:gd name="connsiteY10" fmla="*/ 2033314 h 2287912"/>
              <a:gd name="connsiteX0" fmla="*/ 1350456 w 6614057"/>
              <a:gd name="connsiteY0" fmla="*/ 2033314 h 2287912"/>
              <a:gd name="connsiteX1" fmla="*/ 513863 w 6614057"/>
              <a:gd name="connsiteY1" fmla="*/ 1765006 h 2287912"/>
              <a:gd name="connsiteX2" fmla="*/ 115171 w 6614057"/>
              <a:gd name="connsiteY2" fmla="*/ 1342580 h 2287912"/>
              <a:gd name="connsiteX3" fmla="*/ 102543 w 6614057"/>
              <a:gd name="connsiteY3" fmla="*/ 588100 h 2287912"/>
              <a:gd name="connsiteX4" fmla="*/ 1322934 w 6614057"/>
              <a:gd name="connsiteY4" fmla="*/ 26992 h 2287912"/>
              <a:gd name="connsiteX5" fmla="*/ 5501613 w 6614057"/>
              <a:gd name="connsiteY5" fmla="*/ 173256 h 2287912"/>
              <a:gd name="connsiteX6" fmla="*/ 6613258 w 6614057"/>
              <a:gd name="connsiteY6" fmla="*/ 905322 h 2287912"/>
              <a:gd name="connsiteX7" fmla="*/ 6019537 w 6614057"/>
              <a:gd name="connsiteY7" fmla="*/ 1805318 h 2287912"/>
              <a:gd name="connsiteX8" fmla="*/ 2224395 w 6614057"/>
              <a:gd name="connsiteY8" fmla="*/ 2029112 h 2287912"/>
              <a:gd name="connsiteX9" fmla="*/ 1345814 w 6614057"/>
              <a:gd name="connsiteY9" fmla="*/ 2287912 h 2287912"/>
              <a:gd name="connsiteX10" fmla="*/ 1350456 w 6614057"/>
              <a:gd name="connsiteY10" fmla="*/ 2033314 h 2287912"/>
              <a:gd name="connsiteX0" fmla="*/ 1350456 w 6613258"/>
              <a:gd name="connsiteY0" fmla="*/ 2033314 h 2287912"/>
              <a:gd name="connsiteX1" fmla="*/ 513863 w 6613258"/>
              <a:gd name="connsiteY1" fmla="*/ 1765006 h 2287912"/>
              <a:gd name="connsiteX2" fmla="*/ 115171 w 6613258"/>
              <a:gd name="connsiteY2" fmla="*/ 1342580 h 2287912"/>
              <a:gd name="connsiteX3" fmla="*/ 102543 w 6613258"/>
              <a:gd name="connsiteY3" fmla="*/ 588100 h 2287912"/>
              <a:gd name="connsiteX4" fmla="*/ 1322934 w 6613258"/>
              <a:gd name="connsiteY4" fmla="*/ 26992 h 2287912"/>
              <a:gd name="connsiteX5" fmla="*/ 5501613 w 6613258"/>
              <a:gd name="connsiteY5" fmla="*/ 173256 h 2287912"/>
              <a:gd name="connsiteX6" fmla="*/ 6613258 w 6613258"/>
              <a:gd name="connsiteY6" fmla="*/ 905322 h 2287912"/>
              <a:gd name="connsiteX7" fmla="*/ 6019537 w 6613258"/>
              <a:gd name="connsiteY7" fmla="*/ 1805318 h 2287912"/>
              <a:gd name="connsiteX8" fmla="*/ 2224395 w 6613258"/>
              <a:gd name="connsiteY8" fmla="*/ 2029112 h 2287912"/>
              <a:gd name="connsiteX9" fmla="*/ 1345814 w 6613258"/>
              <a:gd name="connsiteY9" fmla="*/ 2287912 h 2287912"/>
              <a:gd name="connsiteX10" fmla="*/ 1350456 w 6613258"/>
              <a:gd name="connsiteY10" fmla="*/ 2033314 h 2287912"/>
              <a:gd name="connsiteX0" fmla="*/ 1352720 w 6615522"/>
              <a:gd name="connsiteY0" fmla="*/ 2033314 h 2287912"/>
              <a:gd name="connsiteX1" fmla="*/ 566558 w 6615522"/>
              <a:gd name="connsiteY1" fmla="*/ 1742972 h 2287912"/>
              <a:gd name="connsiteX2" fmla="*/ 117435 w 6615522"/>
              <a:gd name="connsiteY2" fmla="*/ 1342580 h 2287912"/>
              <a:gd name="connsiteX3" fmla="*/ 104807 w 6615522"/>
              <a:gd name="connsiteY3" fmla="*/ 588100 h 2287912"/>
              <a:gd name="connsiteX4" fmla="*/ 1325198 w 6615522"/>
              <a:gd name="connsiteY4" fmla="*/ 26992 h 2287912"/>
              <a:gd name="connsiteX5" fmla="*/ 5503877 w 6615522"/>
              <a:gd name="connsiteY5" fmla="*/ 173256 h 2287912"/>
              <a:gd name="connsiteX6" fmla="*/ 6615522 w 6615522"/>
              <a:gd name="connsiteY6" fmla="*/ 905322 h 2287912"/>
              <a:gd name="connsiteX7" fmla="*/ 6021801 w 6615522"/>
              <a:gd name="connsiteY7" fmla="*/ 1805318 h 2287912"/>
              <a:gd name="connsiteX8" fmla="*/ 2226659 w 6615522"/>
              <a:gd name="connsiteY8" fmla="*/ 2029112 h 2287912"/>
              <a:gd name="connsiteX9" fmla="*/ 1348078 w 6615522"/>
              <a:gd name="connsiteY9" fmla="*/ 2287912 h 2287912"/>
              <a:gd name="connsiteX10" fmla="*/ 1352720 w 6615522"/>
              <a:gd name="connsiteY10" fmla="*/ 2033314 h 2287912"/>
              <a:gd name="connsiteX0" fmla="*/ 1390545 w 6615522"/>
              <a:gd name="connsiteY0" fmla="*/ 2011281 h 2287912"/>
              <a:gd name="connsiteX1" fmla="*/ 566558 w 6615522"/>
              <a:gd name="connsiteY1" fmla="*/ 1742972 h 2287912"/>
              <a:gd name="connsiteX2" fmla="*/ 117435 w 6615522"/>
              <a:gd name="connsiteY2" fmla="*/ 1342580 h 2287912"/>
              <a:gd name="connsiteX3" fmla="*/ 104807 w 6615522"/>
              <a:gd name="connsiteY3" fmla="*/ 588100 h 2287912"/>
              <a:gd name="connsiteX4" fmla="*/ 1325198 w 6615522"/>
              <a:gd name="connsiteY4" fmla="*/ 26992 h 2287912"/>
              <a:gd name="connsiteX5" fmla="*/ 5503877 w 6615522"/>
              <a:gd name="connsiteY5" fmla="*/ 173256 h 2287912"/>
              <a:gd name="connsiteX6" fmla="*/ 6615522 w 6615522"/>
              <a:gd name="connsiteY6" fmla="*/ 905322 h 2287912"/>
              <a:gd name="connsiteX7" fmla="*/ 6021801 w 6615522"/>
              <a:gd name="connsiteY7" fmla="*/ 1805318 h 2287912"/>
              <a:gd name="connsiteX8" fmla="*/ 2226659 w 6615522"/>
              <a:gd name="connsiteY8" fmla="*/ 2029112 h 2287912"/>
              <a:gd name="connsiteX9" fmla="*/ 1348078 w 6615522"/>
              <a:gd name="connsiteY9" fmla="*/ 2287912 h 2287912"/>
              <a:gd name="connsiteX10" fmla="*/ 1390545 w 6615522"/>
              <a:gd name="connsiteY10" fmla="*/ 2011281 h 2287912"/>
              <a:gd name="connsiteX0" fmla="*/ 1390545 w 6615522"/>
              <a:gd name="connsiteY0" fmla="*/ 2011281 h 2287912"/>
              <a:gd name="connsiteX1" fmla="*/ 566558 w 6615522"/>
              <a:gd name="connsiteY1" fmla="*/ 1742972 h 2287912"/>
              <a:gd name="connsiteX2" fmla="*/ 117435 w 6615522"/>
              <a:gd name="connsiteY2" fmla="*/ 1342580 h 2287912"/>
              <a:gd name="connsiteX3" fmla="*/ 104807 w 6615522"/>
              <a:gd name="connsiteY3" fmla="*/ 588100 h 2287912"/>
              <a:gd name="connsiteX4" fmla="*/ 1325198 w 6615522"/>
              <a:gd name="connsiteY4" fmla="*/ 26992 h 2287912"/>
              <a:gd name="connsiteX5" fmla="*/ 5503877 w 6615522"/>
              <a:gd name="connsiteY5" fmla="*/ 173256 h 2287912"/>
              <a:gd name="connsiteX6" fmla="*/ 6615522 w 6615522"/>
              <a:gd name="connsiteY6" fmla="*/ 905322 h 2287912"/>
              <a:gd name="connsiteX7" fmla="*/ 6021801 w 6615522"/>
              <a:gd name="connsiteY7" fmla="*/ 1805318 h 2287912"/>
              <a:gd name="connsiteX8" fmla="*/ 2226659 w 6615522"/>
              <a:gd name="connsiteY8" fmla="*/ 2029112 h 2287912"/>
              <a:gd name="connsiteX9" fmla="*/ 1348078 w 6615522"/>
              <a:gd name="connsiteY9" fmla="*/ 2287912 h 2287912"/>
              <a:gd name="connsiteX10" fmla="*/ 1390545 w 6615522"/>
              <a:gd name="connsiteY10" fmla="*/ 2011281 h 2287912"/>
              <a:gd name="connsiteX0" fmla="*/ 1392284 w 6617261"/>
              <a:gd name="connsiteY0" fmla="*/ 2011281 h 2287912"/>
              <a:gd name="connsiteX1" fmla="*/ 606122 w 6617261"/>
              <a:gd name="connsiteY1" fmla="*/ 1728283 h 2287912"/>
              <a:gd name="connsiteX2" fmla="*/ 119174 w 6617261"/>
              <a:gd name="connsiteY2" fmla="*/ 1342580 h 2287912"/>
              <a:gd name="connsiteX3" fmla="*/ 106546 w 6617261"/>
              <a:gd name="connsiteY3" fmla="*/ 588100 h 2287912"/>
              <a:gd name="connsiteX4" fmla="*/ 1326937 w 6617261"/>
              <a:gd name="connsiteY4" fmla="*/ 26992 h 2287912"/>
              <a:gd name="connsiteX5" fmla="*/ 5505616 w 6617261"/>
              <a:gd name="connsiteY5" fmla="*/ 173256 h 2287912"/>
              <a:gd name="connsiteX6" fmla="*/ 6617261 w 6617261"/>
              <a:gd name="connsiteY6" fmla="*/ 905322 h 2287912"/>
              <a:gd name="connsiteX7" fmla="*/ 6023540 w 6617261"/>
              <a:gd name="connsiteY7" fmla="*/ 1805318 h 2287912"/>
              <a:gd name="connsiteX8" fmla="*/ 2228398 w 6617261"/>
              <a:gd name="connsiteY8" fmla="*/ 2029112 h 2287912"/>
              <a:gd name="connsiteX9" fmla="*/ 1349817 w 6617261"/>
              <a:gd name="connsiteY9" fmla="*/ 2287912 h 2287912"/>
              <a:gd name="connsiteX10" fmla="*/ 1392284 w 6617261"/>
              <a:gd name="connsiteY10" fmla="*/ 2011281 h 2287912"/>
              <a:gd name="connsiteX0" fmla="*/ 1382461 w 6607438"/>
              <a:gd name="connsiteY0" fmla="*/ 2011281 h 2287912"/>
              <a:gd name="connsiteX1" fmla="*/ 596299 w 6607438"/>
              <a:gd name="connsiteY1" fmla="*/ 1728283 h 2287912"/>
              <a:gd name="connsiteX2" fmla="*/ 134568 w 6607438"/>
              <a:gd name="connsiteY2" fmla="*/ 1291168 h 2287912"/>
              <a:gd name="connsiteX3" fmla="*/ 96723 w 6607438"/>
              <a:gd name="connsiteY3" fmla="*/ 588100 h 2287912"/>
              <a:gd name="connsiteX4" fmla="*/ 1317114 w 6607438"/>
              <a:gd name="connsiteY4" fmla="*/ 26992 h 2287912"/>
              <a:gd name="connsiteX5" fmla="*/ 5495793 w 6607438"/>
              <a:gd name="connsiteY5" fmla="*/ 173256 h 2287912"/>
              <a:gd name="connsiteX6" fmla="*/ 6607438 w 6607438"/>
              <a:gd name="connsiteY6" fmla="*/ 905322 h 2287912"/>
              <a:gd name="connsiteX7" fmla="*/ 6013717 w 6607438"/>
              <a:gd name="connsiteY7" fmla="*/ 1805318 h 2287912"/>
              <a:gd name="connsiteX8" fmla="*/ 2218575 w 6607438"/>
              <a:gd name="connsiteY8" fmla="*/ 2029112 h 2287912"/>
              <a:gd name="connsiteX9" fmla="*/ 1339994 w 6607438"/>
              <a:gd name="connsiteY9" fmla="*/ 2287912 h 2287912"/>
              <a:gd name="connsiteX10" fmla="*/ 1382461 w 6607438"/>
              <a:gd name="connsiteY10" fmla="*/ 2011281 h 2287912"/>
              <a:gd name="connsiteX0" fmla="*/ 1346619 w 6571596"/>
              <a:gd name="connsiteY0" fmla="*/ 2009705 h 2286336"/>
              <a:gd name="connsiteX1" fmla="*/ 560457 w 6571596"/>
              <a:gd name="connsiteY1" fmla="*/ 1726707 h 2286336"/>
              <a:gd name="connsiteX2" fmla="*/ 98726 w 6571596"/>
              <a:gd name="connsiteY2" fmla="*/ 1289592 h 2286336"/>
              <a:gd name="connsiteX3" fmla="*/ 111313 w 6571596"/>
              <a:gd name="connsiteY3" fmla="*/ 564490 h 2286336"/>
              <a:gd name="connsiteX4" fmla="*/ 1281272 w 6571596"/>
              <a:gd name="connsiteY4" fmla="*/ 25416 h 2286336"/>
              <a:gd name="connsiteX5" fmla="*/ 5459951 w 6571596"/>
              <a:gd name="connsiteY5" fmla="*/ 171680 h 2286336"/>
              <a:gd name="connsiteX6" fmla="*/ 6571596 w 6571596"/>
              <a:gd name="connsiteY6" fmla="*/ 903746 h 2286336"/>
              <a:gd name="connsiteX7" fmla="*/ 5977875 w 6571596"/>
              <a:gd name="connsiteY7" fmla="*/ 1803742 h 2286336"/>
              <a:gd name="connsiteX8" fmla="*/ 2182733 w 6571596"/>
              <a:gd name="connsiteY8" fmla="*/ 2027536 h 2286336"/>
              <a:gd name="connsiteX9" fmla="*/ 1304152 w 6571596"/>
              <a:gd name="connsiteY9" fmla="*/ 2286336 h 2286336"/>
              <a:gd name="connsiteX10" fmla="*/ 1346619 w 6571596"/>
              <a:gd name="connsiteY10" fmla="*/ 2009705 h 2286336"/>
              <a:gd name="connsiteX0" fmla="*/ 1335993 w 6560970"/>
              <a:gd name="connsiteY0" fmla="*/ 2009705 h 2286336"/>
              <a:gd name="connsiteX1" fmla="*/ 549831 w 6560970"/>
              <a:gd name="connsiteY1" fmla="*/ 1726707 h 2286336"/>
              <a:gd name="connsiteX2" fmla="*/ 88100 w 6560970"/>
              <a:gd name="connsiteY2" fmla="*/ 1289592 h 2286336"/>
              <a:gd name="connsiteX3" fmla="*/ 100687 w 6560970"/>
              <a:gd name="connsiteY3" fmla="*/ 564490 h 2286336"/>
              <a:gd name="connsiteX4" fmla="*/ 1270646 w 6560970"/>
              <a:gd name="connsiteY4" fmla="*/ 25416 h 2286336"/>
              <a:gd name="connsiteX5" fmla="*/ 5449325 w 6560970"/>
              <a:gd name="connsiteY5" fmla="*/ 171680 h 2286336"/>
              <a:gd name="connsiteX6" fmla="*/ 6560970 w 6560970"/>
              <a:gd name="connsiteY6" fmla="*/ 903746 h 2286336"/>
              <a:gd name="connsiteX7" fmla="*/ 5967249 w 6560970"/>
              <a:gd name="connsiteY7" fmla="*/ 1803742 h 2286336"/>
              <a:gd name="connsiteX8" fmla="*/ 2172107 w 6560970"/>
              <a:gd name="connsiteY8" fmla="*/ 2027536 h 2286336"/>
              <a:gd name="connsiteX9" fmla="*/ 1293526 w 6560970"/>
              <a:gd name="connsiteY9" fmla="*/ 2286336 h 2286336"/>
              <a:gd name="connsiteX10" fmla="*/ 1335993 w 6560970"/>
              <a:gd name="connsiteY10" fmla="*/ 2009705 h 2286336"/>
              <a:gd name="connsiteX0" fmla="*/ 1320449 w 6545426"/>
              <a:gd name="connsiteY0" fmla="*/ 2009705 h 2286336"/>
              <a:gd name="connsiteX1" fmla="*/ 534287 w 6545426"/>
              <a:gd name="connsiteY1" fmla="*/ 1726707 h 2286336"/>
              <a:gd name="connsiteX2" fmla="*/ 72556 w 6545426"/>
              <a:gd name="connsiteY2" fmla="*/ 1289592 h 2286336"/>
              <a:gd name="connsiteX3" fmla="*/ 85143 w 6545426"/>
              <a:gd name="connsiteY3" fmla="*/ 564490 h 2286336"/>
              <a:gd name="connsiteX4" fmla="*/ 1255102 w 6545426"/>
              <a:gd name="connsiteY4" fmla="*/ 25416 h 2286336"/>
              <a:gd name="connsiteX5" fmla="*/ 5433781 w 6545426"/>
              <a:gd name="connsiteY5" fmla="*/ 171680 h 2286336"/>
              <a:gd name="connsiteX6" fmla="*/ 6545426 w 6545426"/>
              <a:gd name="connsiteY6" fmla="*/ 903746 h 2286336"/>
              <a:gd name="connsiteX7" fmla="*/ 5951705 w 6545426"/>
              <a:gd name="connsiteY7" fmla="*/ 1803742 h 2286336"/>
              <a:gd name="connsiteX8" fmla="*/ 2156563 w 6545426"/>
              <a:gd name="connsiteY8" fmla="*/ 2027536 h 2286336"/>
              <a:gd name="connsiteX9" fmla="*/ 1277982 w 6545426"/>
              <a:gd name="connsiteY9" fmla="*/ 2286336 h 2286336"/>
              <a:gd name="connsiteX10" fmla="*/ 1320449 w 6545426"/>
              <a:gd name="connsiteY10" fmla="*/ 2009705 h 2286336"/>
              <a:gd name="connsiteX0" fmla="*/ 1350191 w 6575168"/>
              <a:gd name="connsiteY0" fmla="*/ 2028838 h 2305469"/>
              <a:gd name="connsiteX1" fmla="*/ 564029 w 6575168"/>
              <a:gd name="connsiteY1" fmla="*/ 1745840 h 2305469"/>
              <a:gd name="connsiteX2" fmla="*/ 102298 w 6575168"/>
              <a:gd name="connsiteY2" fmla="*/ 1308725 h 2305469"/>
              <a:gd name="connsiteX3" fmla="*/ 114885 w 6575168"/>
              <a:gd name="connsiteY3" fmla="*/ 583623 h 2305469"/>
              <a:gd name="connsiteX4" fmla="*/ 1335277 w 6575168"/>
              <a:gd name="connsiteY4" fmla="*/ 22515 h 2305469"/>
              <a:gd name="connsiteX5" fmla="*/ 5463523 w 6575168"/>
              <a:gd name="connsiteY5" fmla="*/ 190813 h 2305469"/>
              <a:gd name="connsiteX6" fmla="*/ 6575168 w 6575168"/>
              <a:gd name="connsiteY6" fmla="*/ 922879 h 2305469"/>
              <a:gd name="connsiteX7" fmla="*/ 5981447 w 6575168"/>
              <a:gd name="connsiteY7" fmla="*/ 1822875 h 2305469"/>
              <a:gd name="connsiteX8" fmla="*/ 2186305 w 6575168"/>
              <a:gd name="connsiteY8" fmla="*/ 2046669 h 2305469"/>
              <a:gd name="connsiteX9" fmla="*/ 1307724 w 6575168"/>
              <a:gd name="connsiteY9" fmla="*/ 2305469 h 2305469"/>
              <a:gd name="connsiteX10" fmla="*/ 1350191 w 6575168"/>
              <a:gd name="connsiteY10" fmla="*/ 2028838 h 2305469"/>
              <a:gd name="connsiteX0" fmla="*/ 1350191 w 6575168"/>
              <a:gd name="connsiteY0" fmla="*/ 2028838 h 2305469"/>
              <a:gd name="connsiteX1" fmla="*/ 564029 w 6575168"/>
              <a:gd name="connsiteY1" fmla="*/ 1745840 h 2305469"/>
              <a:gd name="connsiteX2" fmla="*/ 102298 w 6575168"/>
              <a:gd name="connsiteY2" fmla="*/ 1308725 h 2305469"/>
              <a:gd name="connsiteX3" fmla="*/ 114885 w 6575168"/>
              <a:gd name="connsiteY3" fmla="*/ 583623 h 2305469"/>
              <a:gd name="connsiteX4" fmla="*/ 1335277 w 6575168"/>
              <a:gd name="connsiteY4" fmla="*/ 22515 h 2305469"/>
              <a:gd name="connsiteX5" fmla="*/ 5463523 w 6575168"/>
              <a:gd name="connsiteY5" fmla="*/ 190813 h 2305469"/>
              <a:gd name="connsiteX6" fmla="*/ 6575168 w 6575168"/>
              <a:gd name="connsiteY6" fmla="*/ 922879 h 2305469"/>
              <a:gd name="connsiteX7" fmla="*/ 5981447 w 6575168"/>
              <a:gd name="connsiteY7" fmla="*/ 1822875 h 2305469"/>
              <a:gd name="connsiteX8" fmla="*/ 2186305 w 6575168"/>
              <a:gd name="connsiteY8" fmla="*/ 2046669 h 2305469"/>
              <a:gd name="connsiteX9" fmla="*/ 1307724 w 6575168"/>
              <a:gd name="connsiteY9" fmla="*/ 2305469 h 2305469"/>
              <a:gd name="connsiteX10" fmla="*/ 1350191 w 6575168"/>
              <a:gd name="connsiteY10" fmla="*/ 2028838 h 2305469"/>
              <a:gd name="connsiteX0" fmla="*/ 1261706 w 6486683"/>
              <a:gd name="connsiteY0" fmla="*/ 2028838 h 2305469"/>
              <a:gd name="connsiteX1" fmla="*/ 475544 w 6486683"/>
              <a:gd name="connsiteY1" fmla="*/ 1745840 h 2305469"/>
              <a:gd name="connsiteX2" fmla="*/ 26400 w 6486683"/>
              <a:gd name="connsiteY2" fmla="*/ 583623 h 2305469"/>
              <a:gd name="connsiteX3" fmla="*/ 1246792 w 6486683"/>
              <a:gd name="connsiteY3" fmla="*/ 22515 h 2305469"/>
              <a:gd name="connsiteX4" fmla="*/ 5375038 w 6486683"/>
              <a:gd name="connsiteY4" fmla="*/ 190813 h 2305469"/>
              <a:gd name="connsiteX5" fmla="*/ 6486683 w 6486683"/>
              <a:gd name="connsiteY5" fmla="*/ 922879 h 2305469"/>
              <a:gd name="connsiteX6" fmla="*/ 5892962 w 6486683"/>
              <a:gd name="connsiteY6" fmla="*/ 1822875 h 2305469"/>
              <a:gd name="connsiteX7" fmla="*/ 2097820 w 6486683"/>
              <a:gd name="connsiteY7" fmla="*/ 2046669 h 2305469"/>
              <a:gd name="connsiteX8" fmla="*/ 1219239 w 6486683"/>
              <a:gd name="connsiteY8" fmla="*/ 2305469 h 2305469"/>
              <a:gd name="connsiteX9" fmla="*/ 1261706 w 6486683"/>
              <a:gd name="connsiteY9" fmla="*/ 2028838 h 2305469"/>
              <a:gd name="connsiteX0" fmla="*/ 1278912 w 6503889"/>
              <a:gd name="connsiteY0" fmla="*/ 2028838 h 2305469"/>
              <a:gd name="connsiteX1" fmla="*/ 366669 w 6503889"/>
              <a:gd name="connsiteY1" fmla="*/ 1650360 h 2305469"/>
              <a:gd name="connsiteX2" fmla="*/ 43606 w 6503889"/>
              <a:gd name="connsiteY2" fmla="*/ 583623 h 2305469"/>
              <a:gd name="connsiteX3" fmla="*/ 1263998 w 6503889"/>
              <a:gd name="connsiteY3" fmla="*/ 22515 h 2305469"/>
              <a:gd name="connsiteX4" fmla="*/ 5392244 w 6503889"/>
              <a:gd name="connsiteY4" fmla="*/ 190813 h 2305469"/>
              <a:gd name="connsiteX5" fmla="*/ 6503889 w 6503889"/>
              <a:gd name="connsiteY5" fmla="*/ 922879 h 2305469"/>
              <a:gd name="connsiteX6" fmla="*/ 5910168 w 6503889"/>
              <a:gd name="connsiteY6" fmla="*/ 1822875 h 2305469"/>
              <a:gd name="connsiteX7" fmla="*/ 2115026 w 6503889"/>
              <a:gd name="connsiteY7" fmla="*/ 2046669 h 2305469"/>
              <a:gd name="connsiteX8" fmla="*/ 1236445 w 6503889"/>
              <a:gd name="connsiteY8" fmla="*/ 2305469 h 2305469"/>
              <a:gd name="connsiteX9" fmla="*/ 1278912 w 6503889"/>
              <a:gd name="connsiteY9" fmla="*/ 2028838 h 2305469"/>
              <a:gd name="connsiteX0" fmla="*/ 1306915 w 6531892"/>
              <a:gd name="connsiteY0" fmla="*/ 2028838 h 2305469"/>
              <a:gd name="connsiteX1" fmla="*/ 268591 w 6531892"/>
              <a:gd name="connsiteY1" fmla="*/ 1643015 h 2305469"/>
              <a:gd name="connsiteX2" fmla="*/ 71609 w 6531892"/>
              <a:gd name="connsiteY2" fmla="*/ 583623 h 2305469"/>
              <a:gd name="connsiteX3" fmla="*/ 1292001 w 6531892"/>
              <a:gd name="connsiteY3" fmla="*/ 22515 h 2305469"/>
              <a:gd name="connsiteX4" fmla="*/ 5420247 w 6531892"/>
              <a:gd name="connsiteY4" fmla="*/ 190813 h 2305469"/>
              <a:gd name="connsiteX5" fmla="*/ 6531892 w 6531892"/>
              <a:gd name="connsiteY5" fmla="*/ 922879 h 2305469"/>
              <a:gd name="connsiteX6" fmla="*/ 5938171 w 6531892"/>
              <a:gd name="connsiteY6" fmla="*/ 1822875 h 2305469"/>
              <a:gd name="connsiteX7" fmla="*/ 2143029 w 6531892"/>
              <a:gd name="connsiteY7" fmla="*/ 2046669 h 2305469"/>
              <a:gd name="connsiteX8" fmla="*/ 1264448 w 6531892"/>
              <a:gd name="connsiteY8" fmla="*/ 2305469 h 2305469"/>
              <a:gd name="connsiteX9" fmla="*/ 1306915 w 6531892"/>
              <a:gd name="connsiteY9" fmla="*/ 2028838 h 2305469"/>
              <a:gd name="connsiteX0" fmla="*/ 1322733 w 6547710"/>
              <a:gd name="connsiteY0" fmla="*/ 2028838 h 2305469"/>
              <a:gd name="connsiteX1" fmla="*/ 284409 w 6547710"/>
              <a:gd name="connsiteY1" fmla="*/ 1643015 h 2305469"/>
              <a:gd name="connsiteX2" fmla="*/ 87427 w 6547710"/>
              <a:gd name="connsiteY2" fmla="*/ 583623 h 2305469"/>
              <a:gd name="connsiteX3" fmla="*/ 1307819 w 6547710"/>
              <a:gd name="connsiteY3" fmla="*/ 22515 h 2305469"/>
              <a:gd name="connsiteX4" fmla="*/ 5436065 w 6547710"/>
              <a:gd name="connsiteY4" fmla="*/ 190813 h 2305469"/>
              <a:gd name="connsiteX5" fmla="*/ 6547710 w 6547710"/>
              <a:gd name="connsiteY5" fmla="*/ 922879 h 2305469"/>
              <a:gd name="connsiteX6" fmla="*/ 5953989 w 6547710"/>
              <a:gd name="connsiteY6" fmla="*/ 1822875 h 2305469"/>
              <a:gd name="connsiteX7" fmla="*/ 2158847 w 6547710"/>
              <a:gd name="connsiteY7" fmla="*/ 2046669 h 2305469"/>
              <a:gd name="connsiteX8" fmla="*/ 1280266 w 6547710"/>
              <a:gd name="connsiteY8" fmla="*/ 2305469 h 2305469"/>
              <a:gd name="connsiteX9" fmla="*/ 1322733 w 6547710"/>
              <a:gd name="connsiteY9" fmla="*/ 2028838 h 2305469"/>
              <a:gd name="connsiteX0" fmla="*/ 1350725 w 6575702"/>
              <a:gd name="connsiteY0" fmla="*/ 2028838 h 2305469"/>
              <a:gd name="connsiteX1" fmla="*/ 312401 w 6575702"/>
              <a:gd name="connsiteY1" fmla="*/ 1643015 h 2305469"/>
              <a:gd name="connsiteX2" fmla="*/ 115419 w 6575702"/>
              <a:gd name="connsiteY2" fmla="*/ 583623 h 2305469"/>
              <a:gd name="connsiteX3" fmla="*/ 1335811 w 6575702"/>
              <a:gd name="connsiteY3" fmla="*/ 22515 h 2305469"/>
              <a:gd name="connsiteX4" fmla="*/ 5464057 w 6575702"/>
              <a:gd name="connsiteY4" fmla="*/ 190813 h 2305469"/>
              <a:gd name="connsiteX5" fmla="*/ 6575702 w 6575702"/>
              <a:gd name="connsiteY5" fmla="*/ 922879 h 2305469"/>
              <a:gd name="connsiteX6" fmla="*/ 5981981 w 6575702"/>
              <a:gd name="connsiteY6" fmla="*/ 1822875 h 2305469"/>
              <a:gd name="connsiteX7" fmla="*/ 2186839 w 6575702"/>
              <a:gd name="connsiteY7" fmla="*/ 2046669 h 2305469"/>
              <a:gd name="connsiteX8" fmla="*/ 1308258 w 6575702"/>
              <a:gd name="connsiteY8" fmla="*/ 2305469 h 2305469"/>
              <a:gd name="connsiteX9" fmla="*/ 1350725 w 6575702"/>
              <a:gd name="connsiteY9" fmla="*/ 2028838 h 2305469"/>
              <a:gd name="connsiteX0" fmla="*/ 1334698 w 6559675"/>
              <a:gd name="connsiteY0" fmla="*/ 2033414 h 2310045"/>
              <a:gd name="connsiteX1" fmla="*/ 296374 w 6559675"/>
              <a:gd name="connsiteY1" fmla="*/ 1647591 h 2310045"/>
              <a:gd name="connsiteX2" fmla="*/ 99392 w 6559675"/>
              <a:gd name="connsiteY2" fmla="*/ 654301 h 2310045"/>
              <a:gd name="connsiteX3" fmla="*/ 1319784 w 6559675"/>
              <a:gd name="connsiteY3" fmla="*/ 27091 h 2310045"/>
              <a:gd name="connsiteX4" fmla="*/ 5448030 w 6559675"/>
              <a:gd name="connsiteY4" fmla="*/ 195389 h 2310045"/>
              <a:gd name="connsiteX5" fmla="*/ 6559675 w 6559675"/>
              <a:gd name="connsiteY5" fmla="*/ 927455 h 2310045"/>
              <a:gd name="connsiteX6" fmla="*/ 5965954 w 6559675"/>
              <a:gd name="connsiteY6" fmla="*/ 1827451 h 2310045"/>
              <a:gd name="connsiteX7" fmla="*/ 2170812 w 6559675"/>
              <a:gd name="connsiteY7" fmla="*/ 2051245 h 2310045"/>
              <a:gd name="connsiteX8" fmla="*/ 1292231 w 6559675"/>
              <a:gd name="connsiteY8" fmla="*/ 2310045 h 2310045"/>
              <a:gd name="connsiteX9" fmla="*/ 1334698 w 6559675"/>
              <a:gd name="connsiteY9" fmla="*/ 2033414 h 2310045"/>
              <a:gd name="connsiteX0" fmla="*/ 1387100 w 6612077"/>
              <a:gd name="connsiteY0" fmla="*/ 2036495 h 2313126"/>
              <a:gd name="connsiteX1" fmla="*/ 348776 w 6612077"/>
              <a:gd name="connsiteY1" fmla="*/ 1650672 h 2313126"/>
              <a:gd name="connsiteX2" fmla="*/ 88753 w 6612077"/>
              <a:gd name="connsiteY2" fmla="*/ 701450 h 2313126"/>
              <a:gd name="connsiteX3" fmla="*/ 1372186 w 6612077"/>
              <a:gd name="connsiteY3" fmla="*/ 30172 h 2313126"/>
              <a:gd name="connsiteX4" fmla="*/ 5500432 w 6612077"/>
              <a:gd name="connsiteY4" fmla="*/ 198470 h 2313126"/>
              <a:gd name="connsiteX5" fmla="*/ 6612077 w 6612077"/>
              <a:gd name="connsiteY5" fmla="*/ 930536 h 2313126"/>
              <a:gd name="connsiteX6" fmla="*/ 6018356 w 6612077"/>
              <a:gd name="connsiteY6" fmla="*/ 1830532 h 2313126"/>
              <a:gd name="connsiteX7" fmla="*/ 2223214 w 6612077"/>
              <a:gd name="connsiteY7" fmla="*/ 2054326 h 2313126"/>
              <a:gd name="connsiteX8" fmla="*/ 1344633 w 6612077"/>
              <a:gd name="connsiteY8" fmla="*/ 2313126 h 2313126"/>
              <a:gd name="connsiteX9" fmla="*/ 1387100 w 6612077"/>
              <a:gd name="connsiteY9" fmla="*/ 2036495 h 2313126"/>
              <a:gd name="connsiteX0" fmla="*/ 1391247 w 6616224"/>
              <a:gd name="connsiteY0" fmla="*/ 2036495 h 2313126"/>
              <a:gd name="connsiteX1" fmla="*/ 352923 w 6616224"/>
              <a:gd name="connsiteY1" fmla="*/ 1650672 h 2313126"/>
              <a:gd name="connsiteX2" fmla="*/ 92900 w 6616224"/>
              <a:gd name="connsiteY2" fmla="*/ 701450 h 2313126"/>
              <a:gd name="connsiteX3" fmla="*/ 1376333 w 6616224"/>
              <a:gd name="connsiteY3" fmla="*/ 30172 h 2313126"/>
              <a:gd name="connsiteX4" fmla="*/ 5504579 w 6616224"/>
              <a:gd name="connsiteY4" fmla="*/ 198470 h 2313126"/>
              <a:gd name="connsiteX5" fmla="*/ 6616224 w 6616224"/>
              <a:gd name="connsiteY5" fmla="*/ 930536 h 2313126"/>
              <a:gd name="connsiteX6" fmla="*/ 6022503 w 6616224"/>
              <a:gd name="connsiteY6" fmla="*/ 1830532 h 2313126"/>
              <a:gd name="connsiteX7" fmla="*/ 2227361 w 6616224"/>
              <a:gd name="connsiteY7" fmla="*/ 2054326 h 2313126"/>
              <a:gd name="connsiteX8" fmla="*/ 1348780 w 6616224"/>
              <a:gd name="connsiteY8" fmla="*/ 2313126 h 2313126"/>
              <a:gd name="connsiteX9" fmla="*/ 1391247 w 6616224"/>
              <a:gd name="connsiteY9" fmla="*/ 2036495 h 2313126"/>
              <a:gd name="connsiteX0" fmla="*/ 1389139 w 6614116"/>
              <a:gd name="connsiteY0" fmla="*/ 2036495 h 2313126"/>
              <a:gd name="connsiteX1" fmla="*/ 350815 w 6614116"/>
              <a:gd name="connsiteY1" fmla="*/ 1650672 h 2313126"/>
              <a:gd name="connsiteX2" fmla="*/ 90792 w 6614116"/>
              <a:gd name="connsiteY2" fmla="*/ 701450 h 2313126"/>
              <a:gd name="connsiteX3" fmla="*/ 1374225 w 6614116"/>
              <a:gd name="connsiteY3" fmla="*/ 30172 h 2313126"/>
              <a:gd name="connsiteX4" fmla="*/ 5502471 w 6614116"/>
              <a:gd name="connsiteY4" fmla="*/ 198470 h 2313126"/>
              <a:gd name="connsiteX5" fmla="*/ 6614116 w 6614116"/>
              <a:gd name="connsiteY5" fmla="*/ 930536 h 2313126"/>
              <a:gd name="connsiteX6" fmla="*/ 6020395 w 6614116"/>
              <a:gd name="connsiteY6" fmla="*/ 1830532 h 2313126"/>
              <a:gd name="connsiteX7" fmla="*/ 2225253 w 6614116"/>
              <a:gd name="connsiteY7" fmla="*/ 2054326 h 2313126"/>
              <a:gd name="connsiteX8" fmla="*/ 1346672 w 6614116"/>
              <a:gd name="connsiteY8" fmla="*/ 2313126 h 2313126"/>
              <a:gd name="connsiteX9" fmla="*/ 1389139 w 6614116"/>
              <a:gd name="connsiteY9" fmla="*/ 2036495 h 2313126"/>
              <a:gd name="connsiteX0" fmla="*/ 1389139 w 6614116"/>
              <a:gd name="connsiteY0" fmla="*/ 2036495 h 2313126"/>
              <a:gd name="connsiteX1" fmla="*/ 350815 w 6614116"/>
              <a:gd name="connsiteY1" fmla="*/ 1650672 h 2313126"/>
              <a:gd name="connsiteX2" fmla="*/ 90792 w 6614116"/>
              <a:gd name="connsiteY2" fmla="*/ 701450 h 2313126"/>
              <a:gd name="connsiteX3" fmla="*/ 1374225 w 6614116"/>
              <a:gd name="connsiteY3" fmla="*/ 30172 h 2313126"/>
              <a:gd name="connsiteX4" fmla="*/ 5502471 w 6614116"/>
              <a:gd name="connsiteY4" fmla="*/ 198470 h 2313126"/>
              <a:gd name="connsiteX5" fmla="*/ 6614116 w 6614116"/>
              <a:gd name="connsiteY5" fmla="*/ 930536 h 2313126"/>
              <a:gd name="connsiteX6" fmla="*/ 6020395 w 6614116"/>
              <a:gd name="connsiteY6" fmla="*/ 1830532 h 2313126"/>
              <a:gd name="connsiteX7" fmla="*/ 2225253 w 6614116"/>
              <a:gd name="connsiteY7" fmla="*/ 2054326 h 2313126"/>
              <a:gd name="connsiteX8" fmla="*/ 1346672 w 6614116"/>
              <a:gd name="connsiteY8" fmla="*/ 2313126 h 2313126"/>
              <a:gd name="connsiteX9" fmla="*/ 1389139 w 6614116"/>
              <a:gd name="connsiteY9" fmla="*/ 2036495 h 2313126"/>
              <a:gd name="connsiteX0" fmla="*/ 1438885 w 6613429"/>
              <a:gd name="connsiteY0" fmla="*/ 2029150 h 2313126"/>
              <a:gd name="connsiteX1" fmla="*/ 350128 w 6613429"/>
              <a:gd name="connsiteY1" fmla="*/ 1650672 h 2313126"/>
              <a:gd name="connsiteX2" fmla="*/ 90105 w 6613429"/>
              <a:gd name="connsiteY2" fmla="*/ 701450 h 2313126"/>
              <a:gd name="connsiteX3" fmla="*/ 1373538 w 6613429"/>
              <a:gd name="connsiteY3" fmla="*/ 30172 h 2313126"/>
              <a:gd name="connsiteX4" fmla="*/ 5501784 w 6613429"/>
              <a:gd name="connsiteY4" fmla="*/ 198470 h 2313126"/>
              <a:gd name="connsiteX5" fmla="*/ 6613429 w 6613429"/>
              <a:gd name="connsiteY5" fmla="*/ 930536 h 2313126"/>
              <a:gd name="connsiteX6" fmla="*/ 6019708 w 6613429"/>
              <a:gd name="connsiteY6" fmla="*/ 1830532 h 2313126"/>
              <a:gd name="connsiteX7" fmla="*/ 2224566 w 6613429"/>
              <a:gd name="connsiteY7" fmla="*/ 2054326 h 2313126"/>
              <a:gd name="connsiteX8" fmla="*/ 1345985 w 6613429"/>
              <a:gd name="connsiteY8" fmla="*/ 2313126 h 2313126"/>
              <a:gd name="connsiteX9" fmla="*/ 1438885 w 6613429"/>
              <a:gd name="connsiteY9" fmla="*/ 2029150 h 2313126"/>
              <a:gd name="connsiteX0" fmla="*/ 1411781 w 6586325"/>
              <a:gd name="connsiteY0" fmla="*/ 2029150 h 2313126"/>
              <a:gd name="connsiteX1" fmla="*/ 323024 w 6586325"/>
              <a:gd name="connsiteY1" fmla="*/ 1650672 h 2313126"/>
              <a:gd name="connsiteX2" fmla="*/ 63001 w 6586325"/>
              <a:gd name="connsiteY2" fmla="*/ 701450 h 2313126"/>
              <a:gd name="connsiteX3" fmla="*/ 1346434 w 6586325"/>
              <a:gd name="connsiteY3" fmla="*/ 30172 h 2313126"/>
              <a:gd name="connsiteX4" fmla="*/ 5474680 w 6586325"/>
              <a:gd name="connsiteY4" fmla="*/ 198470 h 2313126"/>
              <a:gd name="connsiteX5" fmla="*/ 6586325 w 6586325"/>
              <a:gd name="connsiteY5" fmla="*/ 930536 h 2313126"/>
              <a:gd name="connsiteX6" fmla="*/ 5992604 w 6586325"/>
              <a:gd name="connsiteY6" fmla="*/ 1830532 h 2313126"/>
              <a:gd name="connsiteX7" fmla="*/ 2197462 w 6586325"/>
              <a:gd name="connsiteY7" fmla="*/ 2054326 h 2313126"/>
              <a:gd name="connsiteX8" fmla="*/ 1318881 w 6586325"/>
              <a:gd name="connsiteY8" fmla="*/ 2313126 h 2313126"/>
              <a:gd name="connsiteX9" fmla="*/ 1411781 w 6586325"/>
              <a:gd name="connsiteY9" fmla="*/ 2029150 h 2313126"/>
              <a:gd name="connsiteX0" fmla="*/ 1422251 w 6596795"/>
              <a:gd name="connsiteY0" fmla="*/ 2029150 h 2313126"/>
              <a:gd name="connsiteX1" fmla="*/ 333494 w 6596795"/>
              <a:gd name="connsiteY1" fmla="*/ 1650672 h 2313126"/>
              <a:gd name="connsiteX2" fmla="*/ 73471 w 6596795"/>
              <a:gd name="connsiteY2" fmla="*/ 701450 h 2313126"/>
              <a:gd name="connsiteX3" fmla="*/ 1356904 w 6596795"/>
              <a:gd name="connsiteY3" fmla="*/ 30172 h 2313126"/>
              <a:gd name="connsiteX4" fmla="*/ 5485150 w 6596795"/>
              <a:gd name="connsiteY4" fmla="*/ 198470 h 2313126"/>
              <a:gd name="connsiteX5" fmla="*/ 6596795 w 6596795"/>
              <a:gd name="connsiteY5" fmla="*/ 930536 h 2313126"/>
              <a:gd name="connsiteX6" fmla="*/ 6003074 w 6596795"/>
              <a:gd name="connsiteY6" fmla="*/ 1830532 h 2313126"/>
              <a:gd name="connsiteX7" fmla="*/ 2207932 w 6596795"/>
              <a:gd name="connsiteY7" fmla="*/ 2054326 h 2313126"/>
              <a:gd name="connsiteX8" fmla="*/ 1329351 w 6596795"/>
              <a:gd name="connsiteY8" fmla="*/ 2313126 h 2313126"/>
              <a:gd name="connsiteX9" fmla="*/ 1422251 w 6596795"/>
              <a:gd name="connsiteY9" fmla="*/ 2029150 h 2313126"/>
              <a:gd name="connsiteX0" fmla="*/ 1427107 w 6601651"/>
              <a:gd name="connsiteY0" fmla="*/ 2029150 h 2313126"/>
              <a:gd name="connsiteX1" fmla="*/ 338350 w 6601651"/>
              <a:gd name="connsiteY1" fmla="*/ 1650672 h 2313126"/>
              <a:gd name="connsiteX2" fmla="*/ 78327 w 6601651"/>
              <a:gd name="connsiteY2" fmla="*/ 701450 h 2313126"/>
              <a:gd name="connsiteX3" fmla="*/ 1361760 w 6601651"/>
              <a:gd name="connsiteY3" fmla="*/ 30172 h 2313126"/>
              <a:gd name="connsiteX4" fmla="*/ 5490006 w 6601651"/>
              <a:gd name="connsiteY4" fmla="*/ 198470 h 2313126"/>
              <a:gd name="connsiteX5" fmla="*/ 6601651 w 6601651"/>
              <a:gd name="connsiteY5" fmla="*/ 930536 h 2313126"/>
              <a:gd name="connsiteX6" fmla="*/ 6007930 w 6601651"/>
              <a:gd name="connsiteY6" fmla="*/ 1830532 h 2313126"/>
              <a:gd name="connsiteX7" fmla="*/ 2212788 w 6601651"/>
              <a:gd name="connsiteY7" fmla="*/ 2054326 h 2313126"/>
              <a:gd name="connsiteX8" fmla="*/ 1334207 w 6601651"/>
              <a:gd name="connsiteY8" fmla="*/ 2313126 h 2313126"/>
              <a:gd name="connsiteX9" fmla="*/ 1427107 w 6601651"/>
              <a:gd name="connsiteY9" fmla="*/ 2029150 h 2313126"/>
              <a:gd name="connsiteX0" fmla="*/ 1438040 w 6612584"/>
              <a:gd name="connsiteY0" fmla="*/ 2029150 h 2313126"/>
              <a:gd name="connsiteX1" fmla="*/ 349283 w 6612584"/>
              <a:gd name="connsiteY1" fmla="*/ 1650672 h 2313126"/>
              <a:gd name="connsiteX2" fmla="*/ 89260 w 6612584"/>
              <a:gd name="connsiteY2" fmla="*/ 701450 h 2313126"/>
              <a:gd name="connsiteX3" fmla="*/ 1372693 w 6612584"/>
              <a:gd name="connsiteY3" fmla="*/ 30172 h 2313126"/>
              <a:gd name="connsiteX4" fmla="*/ 5500939 w 6612584"/>
              <a:gd name="connsiteY4" fmla="*/ 198470 h 2313126"/>
              <a:gd name="connsiteX5" fmla="*/ 6612584 w 6612584"/>
              <a:gd name="connsiteY5" fmla="*/ 930536 h 2313126"/>
              <a:gd name="connsiteX6" fmla="*/ 6018863 w 6612584"/>
              <a:gd name="connsiteY6" fmla="*/ 1830532 h 2313126"/>
              <a:gd name="connsiteX7" fmla="*/ 2223721 w 6612584"/>
              <a:gd name="connsiteY7" fmla="*/ 2054326 h 2313126"/>
              <a:gd name="connsiteX8" fmla="*/ 1345140 w 6612584"/>
              <a:gd name="connsiteY8" fmla="*/ 2313126 h 2313126"/>
              <a:gd name="connsiteX9" fmla="*/ 1438040 w 6612584"/>
              <a:gd name="connsiteY9" fmla="*/ 2029150 h 2313126"/>
              <a:gd name="connsiteX0" fmla="*/ 1438040 w 6612584"/>
              <a:gd name="connsiteY0" fmla="*/ 2029150 h 2313126"/>
              <a:gd name="connsiteX1" fmla="*/ 349283 w 6612584"/>
              <a:gd name="connsiteY1" fmla="*/ 1650672 h 2313126"/>
              <a:gd name="connsiteX2" fmla="*/ 89260 w 6612584"/>
              <a:gd name="connsiteY2" fmla="*/ 701450 h 2313126"/>
              <a:gd name="connsiteX3" fmla="*/ 1372693 w 6612584"/>
              <a:gd name="connsiteY3" fmla="*/ 30172 h 2313126"/>
              <a:gd name="connsiteX4" fmla="*/ 5500939 w 6612584"/>
              <a:gd name="connsiteY4" fmla="*/ 198470 h 2313126"/>
              <a:gd name="connsiteX5" fmla="*/ 6612584 w 6612584"/>
              <a:gd name="connsiteY5" fmla="*/ 930536 h 2313126"/>
              <a:gd name="connsiteX6" fmla="*/ 6018863 w 6612584"/>
              <a:gd name="connsiteY6" fmla="*/ 1830532 h 2313126"/>
              <a:gd name="connsiteX7" fmla="*/ 2223721 w 6612584"/>
              <a:gd name="connsiteY7" fmla="*/ 2054326 h 2313126"/>
              <a:gd name="connsiteX8" fmla="*/ 1345140 w 6612584"/>
              <a:gd name="connsiteY8" fmla="*/ 2313126 h 2313126"/>
              <a:gd name="connsiteX9" fmla="*/ 1438040 w 6612584"/>
              <a:gd name="connsiteY9" fmla="*/ 2029150 h 2313126"/>
              <a:gd name="connsiteX0" fmla="*/ 1489345 w 6588239"/>
              <a:gd name="connsiteY0" fmla="*/ 2029150 h 2313126"/>
              <a:gd name="connsiteX1" fmla="*/ 324938 w 6588239"/>
              <a:gd name="connsiteY1" fmla="*/ 1650672 h 2313126"/>
              <a:gd name="connsiteX2" fmla="*/ 64915 w 6588239"/>
              <a:gd name="connsiteY2" fmla="*/ 701450 h 2313126"/>
              <a:gd name="connsiteX3" fmla="*/ 1348348 w 6588239"/>
              <a:gd name="connsiteY3" fmla="*/ 30172 h 2313126"/>
              <a:gd name="connsiteX4" fmla="*/ 5476594 w 6588239"/>
              <a:gd name="connsiteY4" fmla="*/ 198470 h 2313126"/>
              <a:gd name="connsiteX5" fmla="*/ 6588239 w 6588239"/>
              <a:gd name="connsiteY5" fmla="*/ 930536 h 2313126"/>
              <a:gd name="connsiteX6" fmla="*/ 5994518 w 6588239"/>
              <a:gd name="connsiteY6" fmla="*/ 1830532 h 2313126"/>
              <a:gd name="connsiteX7" fmla="*/ 2199376 w 6588239"/>
              <a:gd name="connsiteY7" fmla="*/ 2054326 h 2313126"/>
              <a:gd name="connsiteX8" fmla="*/ 1320795 w 6588239"/>
              <a:gd name="connsiteY8" fmla="*/ 2313126 h 2313126"/>
              <a:gd name="connsiteX9" fmla="*/ 1489345 w 6588239"/>
              <a:gd name="connsiteY9" fmla="*/ 2029150 h 2313126"/>
              <a:gd name="connsiteX0" fmla="*/ 1489345 w 6588239"/>
              <a:gd name="connsiteY0" fmla="*/ 2029150 h 2313126"/>
              <a:gd name="connsiteX1" fmla="*/ 324938 w 6588239"/>
              <a:gd name="connsiteY1" fmla="*/ 1650672 h 2313126"/>
              <a:gd name="connsiteX2" fmla="*/ 64915 w 6588239"/>
              <a:gd name="connsiteY2" fmla="*/ 701450 h 2313126"/>
              <a:gd name="connsiteX3" fmla="*/ 1348348 w 6588239"/>
              <a:gd name="connsiteY3" fmla="*/ 30172 h 2313126"/>
              <a:gd name="connsiteX4" fmla="*/ 5476594 w 6588239"/>
              <a:gd name="connsiteY4" fmla="*/ 198470 h 2313126"/>
              <a:gd name="connsiteX5" fmla="*/ 6588239 w 6588239"/>
              <a:gd name="connsiteY5" fmla="*/ 930536 h 2313126"/>
              <a:gd name="connsiteX6" fmla="*/ 5994518 w 6588239"/>
              <a:gd name="connsiteY6" fmla="*/ 1830532 h 2313126"/>
              <a:gd name="connsiteX7" fmla="*/ 2199376 w 6588239"/>
              <a:gd name="connsiteY7" fmla="*/ 2054326 h 2313126"/>
              <a:gd name="connsiteX8" fmla="*/ 1320795 w 6588239"/>
              <a:gd name="connsiteY8" fmla="*/ 2313126 h 2313126"/>
              <a:gd name="connsiteX9" fmla="*/ 1489345 w 6588239"/>
              <a:gd name="connsiteY9" fmla="*/ 2029150 h 2313126"/>
              <a:gd name="connsiteX0" fmla="*/ 1489345 w 6588239"/>
              <a:gd name="connsiteY0" fmla="*/ 2029150 h 2313126"/>
              <a:gd name="connsiteX1" fmla="*/ 324938 w 6588239"/>
              <a:gd name="connsiteY1" fmla="*/ 1650672 h 2313126"/>
              <a:gd name="connsiteX2" fmla="*/ 64915 w 6588239"/>
              <a:gd name="connsiteY2" fmla="*/ 701450 h 2313126"/>
              <a:gd name="connsiteX3" fmla="*/ 1348348 w 6588239"/>
              <a:gd name="connsiteY3" fmla="*/ 30172 h 2313126"/>
              <a:gd name="connsiteX4" fmla="*/ 5476594 w 6588239"/>
              <a:gd name="connsiteY4" fmla="*/ 198470 h 2313126"/>
              <a:gd name="connsiteX5" fmla="*/ 6588239 w 6588239"/>
              <a:gd name="connsiteY5" fmla="*/ 930536 h 2313126"/>
              <a:gd name="connsiteX6" fmla="*/ 5994518 w 6588239"/>
              <a:gd name="connsiteY6" fmla="*/ 1830532 h 2313126"/>
              <a:gd name="connsiteX7" fmla="*/ 2199376 w 6588239"/>
              <a:gd name="connsiteY7" fmla="*/ 2054326 h 2313126"/>
              <a:gd name="connsiteX8" fmla="*/ 1320795 w 6588239"/>
              <a:gd name="connsiteY8" fmla="*/ 2313126 h 2313126"/>
              <a:gd name="connsiteX9" fmla="*/ 1489345 w 6588239"/>
              <a:gd name="connsiteY9" fmla="*/ 2029150 h 2313126"/>
              <a:gd name="connsiteX0" fmla="*/ 1498750 w 6597644"/>
              <a:gd name="connsiteY0" fmla="*/ 2029150 h 2313126"/>
              <a:gd name="connsiteX1" fmla="*/ 298554 w 6597644"/>
              <a:gd name="connsiteY1" fmla="*/ 1654147 h 2313126"/>
              <a:gd name="connsiteX2" fmla="*/ 74320 w 6597644"/>
              <a:gd name="connsiteY2" fmla="*/ 701450 h 2313126"/>
              <a:gd name="connsiteX3" fmla="*/ 1357753 w 6597644"/>
              <a:gd name="connsiteY3" fmla="*/ 30172 h 2313126"/>
              <a:gd name="connsiteX4" fmla="*/ 5485999 w 6597644"/>
              <a:gd name="connsiteY4" fmla="*/ 198470 h 2313126"/>
              <a:gd name="connsiteX5" fmla="*/ 6597644 w 6597644"/>
              <a:gd name="connsiteY5" fmla="*/ 930536 h 2313126"/>
              <a:gd name="connsiteX6" fmla="*/ 6003923 w 6597644"/>
              <a:gd name="connsiteY6" fmla="*/ 1830532 h 2313126"/>
              <a:gd name="connsiteX7" fmla="*/ 2208781 w 6597644"/>
              <a:gd name="connsiteY7" fmla="*/ 2054326 h 2313126"/>
              <a:gd name="connsiteX8" fmla="*/ 1330200 w 6597644"/>
              <a:gd name="connsiteY8" fmla="*/ 2313126 h 2313126"/>
              <a:gd name="connsiteX9" fmla="*/ 1498750 w 6597644"/>
              <a:gd name="connsiteY9" fmla="*/ 2029150 h 2313126"/>
              <a:gd name="connsiteX0" fmla="*/ 1499850 w 6598744"/>
              <a:gd name="connsiteY0" fmla="*/ 2029150 h 2313126"/>
              <a:gd name="connsiteX1" fmla="*/ 299654 w 6598744"/>
              <a:gd name="connsiteY1" fmla="*/ 1654147 h 2313126"/>
              <a:gd name="connsiteX2" fmla="*/ 75420 w 6598744"/>
              <a:gd name="connsiteY2" fmla="*/ 701450 h 2313126"/>
              <a:gd name="connsiteX3" fmla="*/ 1358853 w 6598744"/>
              <a:gd name="connsiteY3" fmla="*/ 30172 h 2313126"/>
              <a:gd name="connsiteX4" fmla="*/ 5487099 w 6598744"/>
              <a:gd name="connsiteY4" fmla="*/ 198470 h 2313126"/>
              <a:gd name="connsiteX5" fmla="*/ 6598744 w 6598744"/>
              <a:gd name="connsiteY5" fmla="*/ 930536 h 2313126"/>
              <a:gd name="connsiteX6" fmla="*/ 6005023 w 6598744"/>
              <a:gd name="connsiteY6" fmla="*/ 1830532 h 2313126"/>
              <a:gd name="connsiteX7" fmla="*/ 2209881 w 6598744"/>
              <a:gd name="connsiteY7" fmla="*/ 2054326 h 2313126"/>
              <a:gd name="connsiteX8" fmla="*/ 1331300 w 6598744"/>
              <a:gd name="connsiteY8" fmla="*/ 2313126 h 2313126"/>
              <a:gd name="connsiteX9" fmla="*/ 1499850 w 6598744"/>
              <a:gd name="connsiteY9" fmla="*/ 2029150 h 2313126"/>
              <a:gd name="connsiteX0" fmla="*/ 1499850 w 6598744"/>
              <a:gd name="connsiteY0" fmla="*/ 2029150 h 2313126"/>
              <a:gd name="connsiteX1" fmla="*/ 299654 w 6598744"/>
              <a:gd name="connsiteY1" fmla="*/ 1654147 h 2313126"/>
              <a:gd name="connsiteX2" fmla="*/ 75420 w 6598744"/>
              <a:gd name="connsiteY2" fmla="*/ 701450 h 2313126"/>
              <a:gd name="connsiteX3" fmla="*/ 1358853 w 6598744"/>
              <a:gd name="connsiteY3" fmla="*/ 30172 h 2313126"/>
              <a:gd name="connsiteX4" fmla="*/ 5487099 w 6598744"/>
              <a:gd name="connsiteY4" fmla="*/ 198470 h 2313126"/>
              <a:gd name="connsiteX5" fmla="*/ 6598744 w 6598744"/>
              <a:gd name="connsiteY5" fmla="*/ 930536 h 2313126"/>
              <a:gd name="connsiteX6" fmla="*/ 6005023 w 6598744"/>
              <a:gd name="connsiteY6" fmla="*/ 1830532 h 2313126"/>
              <a:gd name="connsiteX7" fmla="*/ 2209881 w 6598744"/>
              <a:gd name="connsiteY7" fmla="*/ 2054326 h 2313126"/>
              <a:gd name="connsiteX8" fmla="*/ 1331300 w 6598744"/>
              <a:gd name="connsiteY8" fmla="*/ 2313126 h 2313126"/>
              <a:gd name="connsiteX9" fmla="*/ 1499850 w 6598744"/>
              <a:gd name="connsiteY9" fmla="*/ 2029150 h 2313126"/>
              <a:gd name="connsiteX0" fmla="*/ 1506919 w 6605813"/>
              <a:gd name="connsiteY0" fmla="*/ 2029150 h 2313126"/>
              <a:gd name="connsiteX1" fmla="*/ 306723 w 6605813"/>
              <a:gd name="connsiteY1" fmla="*/ 1654147 h 2313126"/>
              <a:gd name="connsiteX2" fmla="*/ 82489 w 6605813"/>
              <a:gd name="connsiteY2" fmla="*/ 701450 h 2313126"/>
              <a:gd name="connsiteX3" fmla="*/ 1365922 w 6605813"/>
              <a:gd name="connsiteY3" fmla="*/ 30172 h 2313126"/>
              <a:gd name="connsiteX4" fmla="*/ 5494168 w 6605813"/>
              <a:gd name="connsiteY4" fmla="*/ 198470 h 2313126"/>
              <a:gd name="connsiteX5" fmla="*/ 6605813 w 6605813"/>
              <a:gd name="connsiteY5" fmla="*/ 930536 h 2313126"/>
              <a:gd name="connsiteX6" fmla="*/ 6012092 w 6605813"/>
              <a:gd name="connsiteY6" fmla="*/ 1830532 h 2313126"/>
              <a:gd name="connsiteX7" fmla="*/ 2216950 w 6605813"/>
              <a:gd name="connsiteY7" fmla="*/ 2054326 h 2313126"/>
              <a:gd name="connsiteX8" fmla="*/ 1338369 w 6605813"/>
              <a:gd name="connsiteY8" fmla="*/ 2313126 h 2313126"/>
              <a:gd name="connsiteX9" fmla="*/ 1506919 w 6605813"/>
              <a:gd name="connsiteY9" fmla="*/ 2029150 h 231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05813" h="2313126">
                <a:moveTo>
                  <a:pt x="1506919" y="2029150"/>
                </a:moveTo>
                <a:cubicBezTo>
                  <a:pt x="1417504" y="1839150"/>
                  <a:pt x="585881" y="1896278"/>
                  <a:pt x="306723" y="1654147"/>
                </a:cubicBezTo>
                <a:cubicBezTo>
                  <a:pt x="27565" y="1412016"/>
                  <a:pt x="-94044" y="972113"/>
                  <a:pt x="82489" y="701450"/>
                </a:cubicBezTo>
                <a:cubicBezTo>
                  <a:pt x="259022" y="430788"/>
                  <a:pt x="463975" y="114002"/>
                  <a:pt x="1365922" y="30172"/>
                </a:cubicBezTo>
                <a:cubicBezTo>
                  <a:pt x="2267869" y="-53658"/>
                  <a:pt x="4620853" y="48409"/>
                  <a:pt x="5494168" y="198470"/>
                </a:cubicBezTo>
                <a:cubicBezTo>
                  <a:pt x="6367483" y="348531"/>
                  <a:pt x="6547059" y="600421"/>
                  <a:pt x="6605813" y="930536"/>
                </a:cubicBezTo>
                <a:cubicBezTo>
                  <a:pt x="6583958" y="1261451"/>
                  <a:pt x="6667921" y="1584477"/>
                  <a:pt x="6012092" y="1830532"/>
                </a:cubicBezTo>
                <a:cubicBezTo>
                  <a:pt x="5356263" y="2076587"/>
                  <a:pt x="2425296" y="2046334"/>
                  <a:pt x="2216950" y="2054326"/>
                </a:cubicBezTo>
                <a:cubicBezTo>
                  <a:pt x="1882633" y="2207554"/>
                  <a:pt x="1465597" y="2294989"/>
                  <a:pt x="1338369" y="2313126"/>
                </a:cubicBezTo>
                <a:cubicBezTo>
                  <a:pt x="1524676" y="2124221"/>
                  <a:pt x="1506919" y="2029150"/>
                  <a:pt x="1506919" y="2029150"/>
                </a:cubicBezTo>
                <a:close/>
              </a:path>
            </a:pathLst>
          </a:custGeom>
          <a:noFill/>
          <a:ln w="19050" cap="flat">
            <a:solidFill>
              <a:schemeClr val="tx1"/>
            </a:solidFill>
            <a:prstDash val="solid"/>
            <a:miter/>
          </a:ln>
        </p:spPr>
        <p:txBody>
          <a:bodyPr rtlCol="0" anchor="ctr"/>
          <a:lstStyle/>
          <a:p>
            <a:endParaRPr lang="en-US"/>
          </a:p>
        </p:txBody>
      </p:sp>
      <p:sp>
        <p:nvSpPr>
          <p:cNvPr id="2" name="Title"/>
          <p:cNvSpPr>
            <a:spLocks noGrp="1"/>
          </p:cNvSpPr>
          <p:nvPr>
            <p:ph type="ctrTitle"/>
          </p:nvPr>
        </p:nvSpPr>
        <p:spPr>
          <a:xfrm>
            <a:off x="909965" y="613455"/>
            <a:ext cx="4628759" cy="2083242"/>
          </a:xfrm>
        </p:spPr>
        <p:txBody>
          <a:bodyPr>
            <a:normAutofit/>
          </a:bodyPr>
          <a:lstStyle/>
          <a:p>
            <a:r>
              <a:rPr lang="ro-RO" dirty="0"/>
              <a:t>Instalații verzi</a:t>
            </a:r>
            <a:endParaRPr dirty="0"/>
          </a:p>
        </p:txBody>
      </p:sp>
      <p:sp>
        <p:nvSpPr>
          <p:cNvPr id="15" name="Freeform: Shape 14">
            <a:extLst>
              <a:ext uri="{FF2B5EF4-FFF2-40B4-BE49-F238E27FC236}">
                <a16:creationId xmlns:a16="http://schemas.microsoft.com/office/drawing/2014/main" id="{5A54E502-E41E-47D5-8AB9-683E3D3EED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304884" flipH="1">
            <a:off x="5645898" y="25325"/>
            <a:ext cx="3856838" cy="2114365"/>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65242"/>
              <a:gd name="connsiteX1" fmla="*/ 1646266 w 4958820"/>
              <a:gd name="connsiteY1" fmla="*/ 574434 h 4165242"/>
              <a:gd name="connsiteX2" fmla="*/ 4631860 w 4958820"/>
              <a:gd name="connsiteY2" fmla="*/ 934302 h 4165242"/>
              <a:gd name="connsiteX3" fmla="*/ 4727101 w 4958820"/>
              <a:gd name="connsiteY3" fmla="*/ 3409206 h 4165242"/>
              <a:gd name="connsiteX4" fmla="*/ 3579038 w 4958820"/>
              <a:gd name="connsiteY4" fmla="*/ 4131303 h 4165242"/>
              <a:gd name="connsiteX5" fmla="*/ 964723 w 4958820"/>
              <a:gd name="connsiteY5" fmla="*/ 3953024 h 4165242"/>
              <a:gd name="connsiteX6" fmla="*/ 76447 w 4958820"/>
              <a:gd name="connsiteY6" fmla="*/ 3313039 h 4165242"/>
              <a:gd name="connsiteX7" fmla="*/ 163050 w 4958820"/>
              <a:gd name="connsiteY7" fmla="*/ 1290513 h 4165242"/>
              <a:gd name="connsiteX8" fmla="*/ 990367 w 4958820"/>
              <a:gd name="connsiteY8" fmla="*/ 590018 h 4165242"/>
              <a:gd name="connsiteX9" fmla="*/ 1008299 w 4958820"/>
              <a:gd name="connsiteY9" fmla="*/ 0 h 4165242"/>
              <a:gd name="connsiteX0" fmla="*/ 879400 w 4829921"/>
              <a:gd name="connsiteY0" fmla="*/ 0 h 4165244"/>
              <a:gd name="connsiteX1" fmla="*/ 1517367 w 4829921"/>
              <a:gd name="connsiteY1" fmla="*/ 574434 h 4165244"/>
              <a:gd name="connsiteX2" fmla="*/ 4502961 w 4829921"/>
              <a:gd name="connsiteY2" fmla="*/ 934302 h 4165244"/>
              <a:gd name="connsiteX3" fmla="*/ 4598202 w 4829921"/>
              <a:gd name="connsiteY3" fmla="*/ 3409206 h 4165244"/>
              <a:gd name="connsiteX4" fmla="*/ 3450139 w 4829921"/>
              <a:gd name="connsiteY4" fmla="*/ 4131303 h 4165244"/>
              <a:gd name="connsiteX5" fmla="*/ 835824 w 4829921"/>
              <a:gd name="connsiteY5" fmla="*/ 3953024 h 4165244"/>
              <a:gd name="connsiteX6" fmla="*/ 388743 w 4829921"/>
              <a:gd name="connsiteY6" fmla="*/ 3217428 h 4165244"/>
              <a:gd name="connsiteX7" fmla="*/ 34151 w 4829921"/>
              <a:gd name="connsiteY7" fmla="*/ 1290513 h 4165244"/>
              <a:gd name="connsiteX8" fmla="*/ 861468 w 4829921"/>
              <a:gd name="connsiteY8" fmla="*/ 590018 h 4165244"/>
              <a:gd name="connsiteX9" fmla="*/ 879400 w 4829921"/>
              <a:gd name="connsiteY9" fmla="*/ 0 h 4165244"/>
              <a:gd name="connsiteX0" fmla="*/ 879400 w 4829921"/>
              <a:gd name="connsiteY0" fmla="*/ 0 h 4138288"/>
              <a:gd name="connsiteX1" fmla="*/ 1517367 w 4829921"/>
              <a:gd name="connsiteY1" fmla="*/ 574434 h 4138288"/>
              <a:gd name="connsiteX2" fmla="*/ 4502961 w 4829921"/>
              <a:gd name="connsiteY2" fmla="*/ 934302 h 4138288"/>
              <a:gd name="connsiteX3" fmla="*/ 4598202 w 4829921"/>
              <a:gd name="connsiteY3" fmla="*/ 3409206 h 4138288"/>
              <a:gd name="connsiteX4" fmla="*/ 3450139 w 4829921"/>
              <a:gd name="connsiteY4" fmla="*/ 4131303 h 4138288"/>
              <a:gd name="connsiteX5" fmla="*/ 982153 w 4829921"/>
              <a:gd name="connsiteY5" fmla="*/ 3738143 h 4138288"/>
              <a:gd name="connsiteX6" fmla="*/ 388743 w 4829921"/>
              <a:gd name="connsiteY6" fmla="*/ 3217428 h 4138288"/>
              <a:gd name="connsiteX7" fmla="*/ 34151 w 4829921"/>
              <a:gd name="connsiteY7" fmla="*/ 1290513 h 4138288"/>
              <a:gd name="connsiteX8" fmla="*/ 861468 w 4829921"/>
              <a:gd name="connsiteY8" fmla="*/ 590018 h 4138288"/>
              <a:gd name="connsiteX9" fmla="*/ 879400 w 4829921"/>
              <a:gd name="connsiteY9" fmla="*/ 0 h 4138288"/>
              <a:gd name="connsiteX0" fmla="*/ 797965 w 4748486"/>
              <a:gd name="connsiteY0" fmla="*/ 0 h 4138290"/>
              <a:gd name="connsiteX1" fmla="*/ 1435932 w 4748486"/>
              <a:gd name="connsiteY1" fmla="*/ 574434 h 4138290"/>
              <a:gd name="connsiteX2" fmla="*/ 4421526 w 4748486"/>
              <a:gd name="connsiteY2" fmla="*/ 934302 h 4138290"/>
              <a:gd name="connsiteX3" fmla="*/ 4516767 w 4748486"/>
              <a:gd name="connsiteY3" fmla="*/ 3409206 h 4138290"/>
              <a:gd name="connsiteX4" fmla="*/ 3368704 w 4748486"/>
              <a:gd name="connsiteY4" fmla="*/ 4131303 h 4138290"/>
              <a:gd name="connsiteX5" fmla="*/ 900718 w 4748486"/>
              <a:gd name="connsiteY5" fmla="*/ 3738143 h 4138290"/>
              <a:gd name="connsiteX6" fmla="*/ 307308 w 4748486"/>
              <a:gd name="connsiteY6" fmla="*/ 3217428 h 4138290"/>
              <a:gd name="connsiteX7" fmla="*/ 42133 w 4748486"/>
              <a:gd name="connsiteY7" fmla="*/ 1485818 h 4138290"/>
              <a:gd name="connsiteX8" fmla="*/ 780033 w 4748486"/>
              <a:gd name="connsiteY8" fmla="*/ 590018 h 4138290"/>
              <a:gd name="connsiteX9" fmla="*/ 797965 w 4748486"/>
              <a:gd name="connsiteY9" fmla="*/ 0 h 4138290"/>
              <a:gd name="connsiteX0" fmla="*/ 816235 w 4766756"/>
              <a:gd name="connsiteY0" fmla="*/ 0 h 4138288"/>
              <a:gd name="connsiteX1" fmla="*/ 1454202 w 4766756"/>
              <a:gd name="connsiteY1" fmla="*/ 574434 h 4138288"/>
              <a:gd name="connsiteX2" fmla="*/ 4439796 w 4766756"/>
              <a:gd name="connsiteY2" fmla="*/ 934302 h 4138288"/>
              <a:gd name="connsiteX3" fmla="*/ 4535037 w 4766756"/>
              <a:gd name="connsiteY3" fmla="*/ 3409206 h 4138288"/>
              <a:gd name="connsiteX4" fmla="*/ 3386974 w 4766756"/>
              <a:gd name="connsiteY4" fmla="*/ 4131303 h 4138288"/>
              <a:gd name="connsiteX5" fmla="*/ 918988 w 4766756"/>
              <a:gd name="connsiteY5" fmla="*/ 3738143 h 4138288"/>
              <a:gd name="connsiteX6" fmla="*/ 205861 w 4766756"/>
              <a:gd name="connsiteY6" fmla="*/ 2965662 h 4138288"/>
              <a:gd name="connsiteX7" fmla="*/ 60403 w 4766756"/>
              <a:gd name="connsiteY7" fmla="*/ 1485818 h 4138288"/>
              <a:gd name="connsiteX8" fmla="*/ 798303 w 4766756"/>
              <a:gd name="connsiteY8" fmla="*/ 590018 h 4138288"/>
              <a:gd name="connsiteX9" fmla="*/ 816235 w 4766756"/>
              <a:gd name="connsiteY9" fmla="*/ 0 h 4138288"/>
              <a:gd name="connsiteX0" fmla="*/ 816235 w 4622539"/>
              <a:gd name="connsiteY0" fmla="*/ 0 h 4138290"/>
              <a:gd name="connsiteX1" fmla="*/ 1454202 w 4622539"/>
              <a:gd name="connsiteY1" fmla="*/ 574434 h 4138290"/>
              <a:gd name="connsiteX2" fmla="*/ 4015228 w 4622539"/>
              <a:gd name="connsiteY2" fmla="*/ 1032218 h 4138290"/>
              <a:gd name="connsiteX3" fmla="*/ 4535037 w 4622539"/>
              <a:gd name="connsiteY3" fmla="*/ 3409206 h 4138290"/>
              <a:gd name="connsiteX4" fmla="*/ 3386974 w 4622539"/>
              <a:gd name="connsiteY4" fmla="*/ 4131303 h 4138290"/>
              <a:gd name="connsiteX5" fmla="*/ 918988 w 4622539"/>
              <a:gd name="connsiteY5" fmla="*/ 3738143 h 4138290"/>
              <a:gd name="connsiteX6" fmla="*/ 205861 w 4622539"/>
              <a:gd name="connsiteY6" fmla="*/ 2965662 h 4138290"/>
              <a:gd name="connsiteX7" fmla="*/ 60403 w 4622539"/>
              <a:gd name="connsiteY7" fmla="*/ 1485818 h 4138290"/>
              <a:gd name="connsiteX8" fmla="*/ 798303 w 4622539"/>
              <a:gd name="connsiteY8" fmla="*/ 590018 h 4138290"/>
              <a:gd name="connsiteX9" fmla="*/ 816235 w 4622539"/>
              <a:gd name="connsiteY9" fmla="*/ 0 h 4138290"/>
              <a:gd name="connsiteX0" fmla="*/ 816235 w 4622539"/>
              <a:gd name="connsiteY0" fmla="*/ 0 h 4132081"/>
              <a:gd name="connsiteX1" fmla="*/ 1454202 w 4622539"/>
              <a:gd name="connsiteY1" fmla="*/ 574434 h 4132081"/>
              <a:gd name="connsiteX2" fmla="*/ 4015228 w 4622539"/>
              <a:gd name="connsiteY2" fmla="*/ 1032218 h 4132081"/>
              <a:gd name="connsiteX3" fmla="*/ 4535037 w 4622539"/>
              <a:gd name="connsiteY3" fmla="*/ 3409206 h 4132081"/>
              <a:gd name="connsiteX4" fmla="*/ 3152706 w 4622539"/>
              <a:gd name="connsiteY4" fmla="*/ 4124957 h 4132081"/>
              <a:gd name="connsiteX5" fmla="*/ 918988 w 4622539"/>
              <a:gd name="connsiteY5" fmla="*/ 3738143 h 4132081"/>
              <a:gd name="connsiteX6" fmla="*/ 205861 w 4622539"/>
              <a:gd name="connsiteY6" fmla="*/ 2965662 h 4132081"/>
              <a:gd name="connsiteX7" fmla="*/ 60403 w 4622539"/>
              <a:gd name="connsiteY7" fmla="*/ 1485818 h 4132081"/>
              <a:gd name="connsiteX8" fmla="*/ 798303 w 4622539"/>
              <a:gd name="connsiteY8" fmla="*/ 590018 h 4132081"/>
              <a:gd name="connsiteX9" fmla="*/ 816235 w 4622539"/>
              <a:gd name="connsiteY9" fmla="*/ 0 h 4132081"/>
              <a:gd name="connsiteX0" fmla="*/ 816235 w 4372994"/>
              <a:gd name="connsiteY0" fmla="*/ 0 h 4138222"/>
              <a:gd name="connsiteX1" fmla="*/ 1454202 w 4372994"/>
              <a:gd name="connsiteY1" fmla="*/ 574434 h 4138222"/>
              <a:gd name="connsiteX2" fmla="*/ 4015228 w 4372994"/>
              <a:gd name="connsiteY2" fmla="*/ 1032218 h 4138222"/>
              <a:gd name="connsiteX3" fmla="*/ 4208394 w 4372994"/>
              <a:gd name="connsiteY3" fmla="*/ 3259401 h 4138222"/>
              <a:gd name="connsiteX4" fmla="*/ 3152706 w 4372994"/>
              <a:gd name="connsiteY4" fmla="*/ 4124957 h 4138222"/>
              <a:gd name="connsiteX5" fmla="*/ 918988 w 4372994"/>
              <a:gd name="connsiteY5" fmla="*/ 3738143 h 4138222"/>
              <a:gd name="connsiteX6" fmla="*/ 205861 w 4372994"/>
              <a:gd name="connsiteY6" fmla="*/ 2965662 h 4138222"/>
              <a:gd name="connsiteX7" fmla="*/ 60403 w 4372994"/>
              <a:gd name="connsiteY7" fmla="*/ 1485818 h 4138222"/>
              <a:gd name="connsiteX8" fmla="*/ 798303 w 4372994"/>
              <a:gd name="connsiteY8" fmla="*/ 590018 h 4138222"/>
              <a:gd name="connsiteX9" fmla="*/ 816235 w 4372994"/>
              <a:gd name="connsiteY9" fmla="*/ 0 h 4138222"/>
              <a:gd name="connsiteX0" fmla="*/ 816235 w 4372994"/>
              <a:gd name="connsiteY0" fmla="*/ 0 h 4138224"/>
              <a:gd name="connsiteX1" fmla="*/ 1454202 w 4372994"/>
              <a:gd name="connsiteY1" fmla="*/ 574434 h 4138224"/>
              <a:gd name="connsiteX2" fmla="*/ 4015228 w 4372994"/>
              <a:gd name="connsiteY2" fmla="*/ 1032218 h 4138224"/>
              <a:gd name="connsiteX3" fmla="*/ 4208394 w 4372994"/>
              <a:gd name="connsiteY3" fmla="*/ 3259401 h 4138224"/>
              <a:gd name="connsiteX4" fmla="*/ 3152706 w 4372994"/>
              <a:gd name="connsiteY4" fmla="*/ 4124957 h 4138224"/>
              <a:gd name="connsiteX5" fmla="*/ 918988 w 4372994"/>
              <a:gd name="connsiteY5" fmla="*/ 3738143 h 4138224"/>
              <a:gd name="connsiteX6" fmla="*/ 205861 w 4372994"/>
              <a:gd name="connsiteY6" fmla="*/ 2965662 h 4138224"/>
              <a:gd name="connsiteX7" fmla="*/ 60403 w 4372994"/>
              <a:gd name="connsiteY7" fmla="*/ 1485818 h 4138224"/>
              <a:gd name="connsiteX8" fmla="*/ 898165 w 4372994"/>
              <a:gd name="connsiteY8" fmla="*/ 606258 h 4138224"/>
              <a:gd name="connsiteX9" fmla="*/ 816235 w 4372994"/>
              <a:gd name="connsiteY9" fmla="*/ 0 h 4138224"/>
              <a:gd name="connsiteX0" fmla="*/ 816235 w 4372994"/>
              <a:gd name="connsiteY0" fmla="*/ 0 h 4138222"/>
              <a:gd name="connsiteX1" fmla="*/ 1454202 w 4372994"/>
              <a:gd name="connsiteY1" fmla="*/ 574434 h 4138222"/>
              <a:gd name="connsiteX2" fmla="*/ 4015228 w 4372994"/>
              <a:gd name="connsiteY2" fmla="*/ 1032218 h 4138222"/>
              <a:gd name="connsiteX3" fmla="*/ 4208394 w 4372994"/>
              <a:gd name="connsiteY3" fmla="*/ 3259401 h 4138222"/>
              <a:gd name="connsiteX4" fmla="*/ 3152706 w 4372994"/>
              <a:gd name="connsiteY4" fmla="*/ 4124957 h 4138222"/>
              <a:gd name="connsiteX5" fmla="*/ 918988 w 4372994"/>
              <a:gd name="connsiteY5" fmla="*/ 3738143 h 4138222"/>
              <a:gd name="connsiteX6" fmla="*/ 205861 w 4372994"/>
              <a:gd name="connsiteY6" fmla="*/ 2965662 h 4138222"/>
              <a:gd name="connsiteX7" fmla="*/ 60403 w 4372994"/>
              <a:gd name="connsiteY7" fmla="*/ 1485818 h 4138222"/>
              <a:gd name="connsiteX8" fmla="*/ 898165 w 4372994"/>
              <a:gd name="connsiteY8" fmla="*/ 606258 h 4138222"/>
              <a:gd name="connsiteX9" fmla="*/ 816235 w 4372994"/>
              <a:gd name="connsiteY9" fmla="*/ 0 h 4138222"/>
              <a:gd name="connsiteX0" fmla="*/ 816235 w 4372994"/>
              <a:gd name="connsiteY0" fmla="*/ 0 h 4138224"/>
              <a:gd name="connsiteX1" fmla="*/ 1454202 w 4372994"/>
              <a:gd name="connsiteY1" fmla="*/ 574434 h 4138224"/>
              <a:gd name="connsiteX2" fmla="*/ 4015228 w 4372994"/>
              <a:gd name="connsiteY2" fmla="*/ 1032218 h 4138224"/>
              <a:gd name="connsiteX3" fmla="*/ 4208394 w 4372994"/>
              <a:gd name="connsiteY3" fmla="*/ 3259401 h 4138224"/>
              <a:gd name="connsiteX4" fmla="*/ 3152706 w 4372994"/>
              <a:gd name="connsiteY4" fmla="*/ 4124957 h 4138224"/>
              <a:gd name="connsiteX5" fmla="*/ 918988 w 4372994"/>
              <a:gd name="connsiteY5" fmla="*/ 3738143 h 4138224"/>
              <a:gd name="connsiteX6" fmla="*/ 205861 w 4372994"/>
              <a:gd name="connsiteY6" fmla="*/ 2965662 h 4138224"/>
              <a:gd name="connsiteX7" fmla="*/ 60403 w 4372994"/>
              <a:gd name="connsiteY7" fmla="*/ 1485818 h 4138224"/>
              <a:gd name="connsiteX8" fmla="*/ 898165 w 4372994"/>
              <a:gd name="connsiteY8" fmla="*/ 606258 h 4138224"/>
              <a:gd name="connsiteX9" fmla="*/ 816235 w 4372994"/>
              <a:gd name="connsiteY9" fmla="*/ 0 h 4138224"/>
              <a:gd name="connsiteX0" fmla="*/ 816235 w 4372994"/>
              <a:gd name="connsiteY0" fmla="*/ 0 h 4138222"/>
              <a:gd name="connsiteX1" fmla="*/ 1454202 w 4372994"/>
              <a:gd name="connsiteY1" fmla="*/ 574434 h 4138222"/>
              <a:gd name="connsiteX2" fmla="*/ 4015228 w 4372994"/>
              <a:gd name="connsiteY2" fmla="*/ 1032218 h 4138222"/>
              <a:gd name="connsiteX3" fmla="*/ 4208394 w 4372994"/>
              <a:gd name="connsiteY3" fmla="*/ 3259401 h 4138222"/>
              <a:gd name="connsiteX4" fmla="*/ 3152706 w 4372994"/>
              <a:gd name="connsiteY4" fmla="*/ 4124957 h 4138222"/>
              <a:gd name="connsiteX5" fmla="*/ 918988 w 4372994"/>
              <a:gd name="connsiteY5" fmla="*/ 3738143 h 4138222"/>
              <a:gd name="connsiteX6" fmla="*/ 205861 w 4372994"/>
              <a:gd name="connsiteY6" fmla="*/ 2965662 h 4138222"/>
              <a:gd name="connsiteX7" fmla="*/ 60403 w 4372994"/>
              <a:gd name="connsiteY7" fmla="*/ 1485818 h 4138222"/>
              <a:gd name="connsiteX8" fmla="*/ 898165 w 4372994"/>
              <a:gd name="connsiteY8" fmla="*/ 606258 h 4138222"/>
              <a:gd name="connsiteX9" fmla="*/ 816235 w 4372994"/>
              <a:gd name="connsiteY9" fmla="*/ 0 h 4138222"/>
              <a:gd name="connsiteX0" fmla="*/ 816235 w 4372994"/>
              <a:gd name="connsiteY0" fmla="*/ 0 h 4138224"/>
              <a:gd name="connsiteX1" fmla="*/ 1454202 w 4372994"/>
              <a:gd name="connsiteY1" fmla="*/ 574434 h 4138224"/>
              <a:gd name="connsiteX2" fmla="*/ 4015228 w 4372994"/>
              <a:gd name="connsiteY2" fmla="*/ 1032218 h 4138224"/>
              <a:gd name="connsiteX3" fmla="*/ 4208394 w 4372994"/>
              <a:gd name="connsiteY3" fmla="*/ 3259401 h 4138224"/>
              <a:gd name="connsiteX4" fmla="*/ 3152706 w 4372994"/>
              <a:gd name="connsiteY4" fmla="*/ 4124957 h 4138224"/>
              <a:gd name="connsiteX5" fmla="*/ 918988 w 4372994"/>
              <a:gd name="connsiteY5" fmla="*/ 3738143 h 4138224"/>
              <a:gd name="connsiteX6" fmla="*/ 205861 w 4372994"/>
              <a:gd name="connsiteY6" fmla="*/ 2965662 h 4138224"/>
              <a:gd name="connsiteX7" fmla="*/ 60403 w 4372994"/>
              <a:gd name="connsiteY7" fmla="*/ 1485818 h 4138224"/>
              <a:gd name="connsiteX8" fmla="*/ 898165 w 4372994"/>
              <a:gd name="connsiteY8" fmla="*/ 606258 h 4138224"/>
              <a:gd name="connsiteX9" fmla="*/ 816235 w 4372994"/>
              <a:gd name="connsiteY9" fmla="*/ 0 h 4138224"/>
              <a:gd name="connsiteX0" fmla="*/ 810336 w 4367095"/>
              <a:gd name="connsiteY0" fmla="*/ 0 h 4138222"/>
              <a:gd name="connsiteX1" fmla="*/ 1448303 w 4367095"/>
              <a:gd name="connsiteY1" fmla="*/ 574434 h 4138222"/>
              <a:gd name="connsiteX2" fmla="*/ 4009329 w 4367095"/>
              <a:gd name="connsiteY2" fmla="*/ 1032218 h 4138222"/>
              <a:gd name="connsiteX3" fmla="*/ 4202495 w 4367095"/>
              <a:gd name="connsiteY3" fmla="*/ 3259401 h 4138222"/>
              <a:gd name="connsiteX4" fmla="*/ 3146807 w 4367095"/>
              <a:gd name="connsiteY4" fmla="*/ 4124957 h 4138222"/>
              <a:gd name="connsiteX5" fmla="*/ 913089 w 4367095"/>
              <a:gd name="connsiteY5" fmla="*/ 3738143 h 4138222"/>
              <a:gd name="connsiteX6" fmla="*/ 199962 w 4367095"/>
              <a:gd name="connsiteY6" fmla="*/ 2965662 h 4138222"/>
              <a:gd name="connsiteX7" fmla="*/ 54504 w 4367095"/>
              <a:gd name="connsiteY7" fmla="*/ 1485818 h 4138222"/>
              <a:gd name="connsiteX8" fmla="*/ 892266 w 4367095"/>
              <a:gd name="connsiteY8" fmla="*/ 606258 h 4138222"/>
              <a:gd name="connsiteX9" fmla="*/ 810336 w 4367095"/>
              <a:gd name="connsiteY9" fmla="*/ 0 h 4138222"/>
              <a:gd name="connsiteX0" fmla="*/ 814639 w 4371398"/>
              <a:gd name="connsiteY0" fmla="*/ 0 h 4138224"/>
              <a:gd name="connsiteX1" fmla="*/ 1452606 w 4371398"/>
              <a:gd name="connsiteY1" fmla="*/ 574434 h 4138224"/>
              <a:gd name="connsiteX2" fmla="*/ 4013632 w 4371398"/>
              <a:gd name="connsiteY2" fmla="*/ 1032218 h 4138224"/>
              <a:gd name="connsiteX3" fmla="*/ 4206798 w 4371398"/>
              <a:gd name="connsiteY3" fmla="*/ 3259401 h 4138224"/>
              <a:gd name="connsiteX4" fmla="*/ 3151110 w 4371398"/>
              <a:gd name="connsiteY4" fmla="*/ 4124957 h 4138224"/>
              <a:gd name="connsiteX5" fmla="*/ 917392 w 4371398"/>
              <a:gd name="connsiteY5" fmla="*/ 3738143 h 4138224"/>
              <a:gd name="connsiteX6" fmla="*/ 184820 w 4371398"/>
              <a:gd name="connsiteY6" fmla="*/ 2971263 h 4138224"/>
              <a:gd name="connsiteX7" fmla="*/ 58807 w 4371398"/>
              <a:gd name="connsiteY7" fmla="*/ 1485818 h 4138224"/>
              <a:gd name="connsiteX8" fmla="*/ 896569 w 4371398"/>
              <a:gd name="connsiteY8" fmla="*/ 606258 h 4138224"/>
              <a:gd name="connsiteX9" fmla="*/ 814639 w 4371398"/>
              <a:gd name="connsiteY9" fmla="*/ 0 h 4138224"/>
              <a:gd name="connsiteX0" fmla="*/ 824982 w 4381741"/>
              <a:gd name="connsiteY0" fmla="*/ 0 h 4138222"/>
              <a:gd name="connsiteX1" fmla="*/ 1462949 w 4381741"/>
              <a:gd name="connsiteY1" fmla="*/ 574434 h 4138222"/>
              <a:gd name="connsiteX2" fmla="*/ 4023975 w 4381741"/>
              <a:gd name="connsiteY2" fmla="*/ 1032218 h 4138222"/>
              <a:gd name="connsiteX3" fmla="*/ 4217141 w 4381741"/>
              <a:gd name="connsiteY3" fmla="*/ 3259401 h 4138222"/>
              <a:gd name="connsiteX4" fmla="*/ 3161453 w 4381741"/>
              <a:gd name="connsiteY4" fmla="*/ 4124957 h 4138222"/>
              <a:gd name="connsiteX5" fmla="*/ 927735 w 4381741"/>
              <a:gd name="connsiteY5" fmla="*/ 3738143 h 4138222"/>
              <a:gd name="connsiteX6" fmla="*/ 195163 w 4381741"/>
              <a:gd name="connsiteY6" fmla="*/ 2971263 h 4138222"/>
              <a:gd name="connsiteX7" fmla="*/ 69150 w 4381741"/>
              <a:gd name="connsiteY7" fmla="*/ 1485818 h 4138222"/>
              <a:gd name="connsiteX8" fmla="*/ 906912 w 4381741"/>
              <a:gd name="connsiteY8" fmla="*/ 606258 h 4138222"/>
              <a:gd name="connsiteX9" fmla="*/ 824982 w 4381741"/>
              <a:gd name="connsiteY9" fmla="*/ 0 h 4138222"/>
              <a:gd name="connsiteX0" fmla="*/ 824982 w 4385632"/>
              <a:gd name="connsiteY0" fmla="*/ 0 h 4138224"/>
              <a:gd name="connsiteX1" fmla="*/ 1462949 w 4385632"/>
              <a:gd name="connsiteY1" fmla="*/ 574434 h 4138224"/>
              <a:gd name="connsiteX2" fmla="*/ 4023975 w 4385632"/>
              <a:gd name="connsiteY2" fmla="*/ 1032218 h 4138224"/>
              <a:gd name="connsiteX3" fmla="*/ 4217141 w 4385632"/>
              <a:gd name="connsiteY3" fmla="*/ 3259401 h 4138224"/>
              <a:gd name="connsiteX4" fmla="*/ 3161453 w 4385632"/>
              <a:gd name="connsiteY4" fmla="*/ 4124957 h 4138224"/>
              <a:gd name="connsiteX5" fmla="*/ 927735 w 4385632"/>
              <a:gd name="connsiteY5" fmla="*/ 3738143 h 4138224"/>
              <a:gd name="connsiteX6" fmla="*/ 195163 w 4385632"/>
              <a:gd name="connsiteY6" fmla="*/ 2971263 h 4138224"/>
              <a:gd name="connsiteX7" fmla="*/ 69150 w 4385632"/>
              <a:gd name="connsiteY7" fmla="*/ 1485818 h 4138224"/>
              <a:gd name="connsiteX8" fmla="*/ 906912 w 4385632"/>
              <a:gd name="connsiteY8" fmla="*/ 606258 h 4138224"/>
              <a:gd name="connsiteX9" fmla="*/ 824982 w 4385632"/>
              <a:gd name="connsiteY9" fmla="*/ 0 h 4138224"/>
              <a:gd name="connsiteX0" fmla="*/ 832223 w 4392873"/>
              <a:gd name="connsiteY0" fmla="*/ 0 h 4138222"/>
              <a:gd name="connsiteX1" fmla="*/ 1470190 w 4392873"/>
              <a:gd name="connsiteY1" fmla="*/ 574434 h 4138222"/>
              <a:gd name="connsiteX2" fmla="*/ 4031216 w 4392873"/>
              <a:gd name="connsiteY2" fmla="*/ 1032218 h 4138222"/>
              <a:gd name="connsiteX3" fmla="*/ 4224382 w 4392873"/>
              <a:gd name="connsiteY3" fmla="*/ 3259401 h 4138222"/>
              <a:gd name="connsiteX4" fmla="*/ 3168694 w 4392873"/>
              <a:gd name="connsiteY4" fmla="*/ 4124957 h 4138222"/>
              <a:gd name="connsiteX5" fmla="*/ 934976 w 4392873"/>
              <a:gd name="connsiteY5" fmla="*/ 3738143 h 4138222"/>
              <a:gd name="connsiteX6" fmla="*/ 179579 w 4392873"/>
              <a:gd name="connsiteY6" fmla="*/ 3046439 h 4138222"/>
              <a:gd name="connsiteX7" fmla="*/ 76391 w 4392873"/>
              <a:gd name="connsiteY7" fmla="*/ 1485818 h 4138222"/>
              <a:gd name="connsiteX8" fmla="*/ 914153 w 4392873"/>
              <a:gd name="connsiteY8" fmla="*/ 606258 h 4138222"/>
              <a:gd name="connsiteX9" fmla="*/ 832223 w 4392873"/>
              <a:gd name="connsiteY9" fmla="*/ 0 h 4138222"/>
              <a:gd name="connsiteX0" fmla="*/ 823971 w 4384621"/>
              <a:gd name="connsiteY0" fmla="*/ 0 h 4138224"/>
              <a:gd name="connsiteX1" fmla="*/ 1461938 w 4384621"/>
              <a:gd name="connsiteY1" fmla="*/ 574434 h 4138224"/>
              <a:gd name="connsiteX2" fmla="*/ 4022964 w 4384621"/>
              <a:gd name="connsiteY2" fmla="*/ 1032218 h 4138224"/>
              <a:gd name="connsiteX3" fmla="*/ 4216130 w 4384621"/>
              <a:gd name="connsiteY3" fmla="*/ 3259401 h 4138224"/>
              <a:gd name="connsiteX4" fmla="*/ 3160442 w 4384621"/>
              <a:gd name="connsiteY4" fmla="*/ 4124957 h 4138224"/>
              <a:gd name="connsiteX5" fmla="*/ 926724 w 4384621"/>
              <a:gd name="connsiteY5" fmla="*/ 3738143 h 4138224"/>
              <a:gd name="connsiteX6" fmla="*/ 171327 w 4384621"/>
              <a:gd name="connsiteY6" fmla="*/ 3046439 h 4138224"/>
              <a:gd name="connsiteX7" fmla="*/ 68139 w 4384621"/>
              <a:gd name="connsiteY7" fmla="*/ 1485818 h 4138224"/>
              <a:gd name="connsiteX8" fmla="*/ 905901 w 4384621"/>
              <a:gd name="connsiteY8" fmla="*/ 606258 h 4138224"/>
              <a:gd name="connsiteX9" fmla="*/ 823971 w 4384621"/>
              <a:gd name="connsiteY9" fmla="*/ 0 h 4138224"/>
              <a:gd name="connsiteX0" fmla="*/ 806189 w 4366839"/>
              <a:gd name="connsiteY0" fmla="*/ 0 h 4138222"/>
              <a:gd name="connsiteX1" fmla="*/ 1444156 w 4366839"/>
              <a:gd name="connsiteY1" fmla="*/ 574434 h 4138222"/>
              <a:gd name="connsiteX2" fmla="*/ 4005182 w 4366839"/>
              <a:gd name="connsiteY2" fmla="*/ 1032218 h 4138222"/>
              <a:gd name="connsiteX3" fmla="*/ 4198348 w 4366839"/>
              <a:gd name="connsiteY3" fmla="*/ 3259401 h 4138222"/>
              <a:gd name="connsiteX4" fmla="*/ 3142660 w 4366839"/>
              <a:gd name="connsiteY4" fmla="*/ 4124957 h 4138222"/>
              <a:gd name="connsiteX5" fmla="*/ 908942 w 4366839"/>
              <a:gd name="connsiteY5" fmla="*/ 3738143 h 4138222"/>
              <a:gd name="connsiteX6" fmla="*/ 153545 w 4366839"/>
              <a:gd name="connsiteY6" fmla="*/ 3046439 h 4138222"/>
              <a:gd name="connsiteX7" fmla="*/ 50357 w 4366839"/>
              <a:gd name="connsiteY7" fmla="*/ 1485818 h 4138222"/>
              <a:gd name="connsiteX8" fmla="*/ 888119 w 4366839"/>
              <a:gd name="connsiteY8" fmla="*/ 606258 h 4138222"/>
              <a:gd name="connsiteX9" fmla="*/ 806189 w 4366839"/>
              <a:gd name="connsiteY9" fmla="*/ 0 h 4138222"/>
              <a:gd name="connsiteX0" fmla="*/ 806189 w 4366839"/>
              <a:gd name="connsiteY0" fmla="*/ 0 h 4138224"/>
              <a:gd name="connsiteX1" fmla="*/ 1444156 w 4366839"/>
              <a:gd name="connsiteY1" fmla="*/ 574434 h 4138224"/>
              <a:gd name="connsiteX2" fmla="*/ 4005182 w 4366839"/>
              <a:gd name="connsiteY2" fmla="*/ 1032218 h 4138224"/>
              <a:gd name="connsiteX3" fmla="*/ 4198348 w 4366839"/>
              <a:gd name="connsiteY3" fmla="*/ 3259401 h 4138224"/>
              <a:gd name="connsiteX4" fmla="*/ 3142660 w 4366839"/>
              <a:gd name="connsiteY4" fmla="*/ 4124957 h 4138224"/>
              <a:gd name="connsiteX5" fmla="*/ 908942 w 4366839"/>
              <a:gd name="connsiteY5" fmla="*/ 3738143 h 4138224"/>
              <a:gd name="connsiteX6" fmla="*/ 153545 w 4366839"/>
              <a:gd name="connsiteY6" fmla="*/ 3046439 h 4138224"/>
              <a:gd name="connsiteX7" fmla="*/ 50357 w 4366839"/>
              <a:gd name="connsiteY7" fmla="*/ 1485818 h 4138224"/>
              <a:gd name="connsiteX8" fmla="*/ 888119 w 4366839"/>
              <a:gd name="connsiteY8" fmla="*/ 606258 h 4138224"/>
              <a:gd name="connsiteX9" fmla="*/ 806189 w 4366839"/>
              <a:gd name="connsiteY9" fmla="*/ 0 h 4138224"/>
              <a:gd name="connsiteX0" fmla="*/ 756726 w 4317376"/>
              <a:gd name="connsiteY0" fmla="*/ 0 h 4138222"/>
              <a:gd name="connsiteX1" fmla="*/ 1394693 w 4317376"/>
              <a:gd name="connsiteY1" fmla="*/ 574434 h 4138222"/>
              <a:gd name="connsiteX2" fmla="*/ 3955719 w 4317376"/>
              <a:gd name="connsiteY2" fmla="*/ 1032218 h 4138222"/>
              <a:gd name="connsiteX3" fmla="*/ 4148885 w 4317376"/>
              <a:gd name="connsiteY3" fmla="*/ 3259401 h 4138222"/>
              <a:gd name="connsiteX4" fmla="*/ 3093197 w 4317376"/>
              <a:gd name="connsiteY4" fmla="*/ 4124957 h 4138222"/>
              <a:gd name="connsiteX5" fmla="*/ 859479 w 4317376"/>
              <a:gd name="connsiteY5" fmla="*/ 3738143 h 4138222"/>
              <a:gd name="connsiteX6" fmla="*/ 104082 w 4317376"/>
              <a:gd name="connsiteY6" fmla="*/ 3046439 h 4138222"/>
              <a:gd name="connsiteX7" fmla="*/ 894 w 4317376"/>
              <a:gd name="connsiteY7" fmla="*/ 1485818 h 4138222"/>
              <a:gd name="connsiteX8" fmla="*/ 838656 w 4317376"/>
              <a:gd name="connsiteY8" fmla="*/ 606258 h 4138222"/>
              <a:gd name="connsiteX9" fmla="*/ 756726 w 4317376"/>
              <a:gd name="connsiteY9" fmla="*/ 0 h 4138222"/>
              <a:gd name="connsiteX0" fmla="*/ 756726 w 4317376"/>
              <a:gd name="connsiteY0" fmla="*/ 0 h 4138224"/>
              <a:gd name="connsiteX1" fmla="*/ 1394693 w 4317376"/>
              <a:gd name="connsiteY1" fmla="*/ 574434 h 4138224"/>
              <a:gd name="connsiteX2" fmla="*/ 3955719 w 4317376"/>
              <a:gd name="connsiteY2" fmla="*/ 1032218 h 4138224"/>
              <a:gd name="connsiteX3" fmla="*/ 4148885 w 4317376"/>
              <a:gd name="connsiteY3" fmla="*/ 3259401 h 4138224"/>
              <a:gd name="connsiteX4" fmla="*/ 3093197 w 4317376"/>
              <a:gd name="connsiteY4" fmla="*/ 4124957 h 4138224"/>
              <a:gd name="connsiteX5" fmla="*/ 859479 w 4317376"/>
              <a:gd name="connsiteY5" fmla="*/ 3738143 h 4138224"/>
              <a:gd name="connsiteX6" fmla="*/ 219159 w 4317376"/>
              <a:gd name="connsiteY6" fmla="*/ 3144044 h 4138224"/>
              <a:gd name="connsiteX7" fmla="*/ 894 w 4317376"/>
              <a:gd name="connsiteY7" fmla="*/ 1485818 h 4138224"/>
              <a:gd name="connsiteX8" fmla="*/ 838656 w 4317376"/>
              <a:gd name="connsiteY8" fmla="*/ 606258 h 4138224"/>
              <a:gd name="connsiteX9" fmla="*/ 756726 w 4317376"/>
              <a:gd name="connsiteY9" fmla="*/ 0 h 4138224"/>
              <a:gd name="connsiteX0" fmla="*/ 756726 w 4317376"/>
              <a:gd name="connsiteY0" fmla="*/ 0 h 4138222"/>
              <a:gd name="connsiteX1" fmla="*/ 1394693 w 4317376"/>
              <a:gd name="connsiteY1" fmla="*/ 574434 h 4138222"/>
              <a:gd name="connsiteX2" fmla="*/ 3955719 w 4317376"/>
              <a:gd name="connsiteY2" fmla="*/ 1032218 h 4138222"/>
              <a:gd name="connsiteX3" fmla="*/ 4148885 w 4317376"/>
              <a:gd name="connsiteY3" fmla="*/ 3259401 h 4138222"/>
              <a:gd name="connsiteX4" fmla="*/ 3093197 w 4317376"/>
              <a:gd name="connsiteY4" fmla="*/ 4124957 h 4138222"/>
              <a:gd name="connsiteX5" fmla="*/ 859479 w 4317376"/>
              <a:gd name="connsiteY5" fmla="*/ 3738143 h 4138222"/>
              <a:gd name="connsiteX6" fmla="*/ 232580 w 4317376"/>
              <a:gd name="connsiteY6" fmla="*/ 3163758 h 4138222"/>
              <a:gd name="connsiteX7" fmla="*/ 894 w 4317376"/>
              <a:gd name="connsiteY7" fmla="*/ 1485818 h 4138222"/>
              <a:gd name="connsiteX8" fmla="*/ 838656 w 4317376"/>
              <a:gd name="connsiteY8" fmla="*/ 606258 h 4138222"/>
              <a:gd name="connsiteX9" fmla="*/ 756726 w 4317376"/>
              <a:gd name="connsiteY9" fmla="*/ 0 h 4138222"/>
              <a:gd name="connsiteX0" fmla="*/ 756726 w 4317376"/>
              <a:gd name="connsiteY0" fmla="*/ 0 h 4138731"/>
              <a:gd name="connsiteX1" fmla="*/ 1394693 w 4317376"/>
              <a:gd name="connsiteY1" fmla="*/ 574434 h 4138731"/>
              <a:gd name="connsiteX2" fmla="*/ 3955719 w 4317376"/>
              <a:gd name="connsiteY2" fmla="*/ 1032218 h 4138731"/>
              <a:gd name="connsiteX3" fmla="*/ 4148885 w 4317376"/>
              <a:gd name="connsiteY3" fmla="*/ 3259401 h 4138731"/>
              <a:gd name="connsiteX4" fmla="*/ 3093197 w 4317376"/>
              <a:gd name="connsiteY4" fmla="*/ 4124957 h 4138731"/>
              <a:gd name="connsiteX5" fmla="*/ 897522 w 4317376"/>
              <a:gd name="connsiteY5" fmla="*/ 3744330 h 4138731"/>
              <a:gd name="connsiteX6" fmla="*/ 232580 w 4317376"/>
              <a:gd name="connsiteY6" fmla="*/ 3163758 h 4138731"/>
              <a:gd name="connsiteX7" fmla="*/ 894 w 4317376"/>
              <a:gd name="connsiteY7" fmla="*/ 1485818 h 4138731"/>
              <a:gd name="connsiteX8" fmla="*/ 838656 w 4317376"/>
              <a:gd name="connsiteY8" fmla="*/ 606258 h 4138731"/>
              <a:gd name="connsiteX9" fmla="*/ 756726 w 4317376"/>
              <a:gd name="connsiteY9" fmla="*/ 0 h 4138731"/>
              <a:gd name="connsiteX0" fmla="*/ 756726 w 4317376"/>
              <a:gd name="connsiteY0" fmla="*/ 0 h 4138731"/>
              <a:gd name="connsiteX1" fmla="*/ 1394693 w 4317376"/>
              <a:gd name="connsiteY1" fmla="*/ 574434 h 4138731"/>
              <a:gd name="connsiteX2" fmla="*/ 3955719 w 4317376"/>
              <a:gd name="connsiteY2" fmla="*/ 1032218 h 4138731"/>
              <a:gd name="connsiteX3" fmla="*/ 4148885 w 4317376"/>
              <a:gd name="connsiteY3" fmla="*/ 3259401 h 4138731"/>
              <a:gd name="connsiteX4" fmla="*/ 3093197 w 4317376"/>
              <a:gd name="connsiteY4" fmla="*/ 4124957 h 4138731"/>
              <a:gd name="connsiteX5" fmla="*/ 897522 w 4317376"/>
              <a:gd name="connsiteY5" fmla="*/ 3744330 h 4138731"/>
              <a:gd name="connsiteX6" fmla="*/ 232580 w 4317376"/>
              <a:gd name="connsiteY6" fmla="*/ 3163758 h 4138731"/>
              <a:gd name="connsiteX7" fmla="*/ 894 w 4317376"/>
              <a:gd name="connsiteY7" fmla="*/ 1485818 h 4138731"/>
              <a:gd name="connsiteX8" fmla="*/ 838656 w 4317376"/>
              <a:gd name="connsiteY8" fmla="*/ 606258 h 4138731"/>
              <a:gd name="connsiteX9" fmla="*/ 756726 w 4317376"/>
              <a:gd name="connsiteY9" fmla="*/ 0 h 4138731"/>
              <a:gd name="connsiteX0" fmla="*/ 763583 w 4324233"/>
              <a:gd name="connsiteY0" fmla="*/ 0 h 4138731"/>
              <a:gd name="connsiteX1" fmla="*/ 1401550 w 4324233"/>
              <a:gd name="connsiteY1" fmla="*/ 574434 h 4138731"/>
              <a:gd name="connsiteX2" fmla="*/ 3962576 w 4324233"/>
              <a:gd name="connsiteY2" fmla="*/ 1032218 h 4138731"/>
              <a:gd name="connsiteX3" fmla="*/ 4155742 w 4324233"/>
              <a:gd name="connsiteY3" fmla="*/ 3259401 h 4138731"/>
              <a:gd name="connsiteX4" fmla="*/ 3100054 w 4324233"/>
              <a:gd name="connsiteY4" fmla="*/ 4124957 h 4138731"/>
              <a:gd name="connsiteX5" fmla="*/ 904379 w 4324233"/>
              <a:gd name="connsiteY5" fmla="*/ 3744330 h 4138731"/>
              <a:gd name="connsiteX6" fmla="*/ 239437 w 4324233"/>
              <a:gd name="connsiteY6" fmla="*/ 3163758 h 4138731"/>
              <a:gd name="connsiteX7" fmla="*/ 881 w 4324233"/>
              <a:gd name="connsiteY7" fmla="*/ 1528534 h 4138731"/>
              <a:gd name="connsiteX8" fmla="*/ 845513 w 4324233"/>
              <a:gd name="connsiteY8" fmla="*/ 606258 h 4138731"/>
              <a:gd name="connsiteX9" fmla="*/ 763583 w 4324233"/>
              <a:gd name="connsiteY9" fmla="*/ 0 h 4138731"/>
              <a:gd name="connsiteX0" fmla="*/ 763583 w 4324233"/>
              <a:gd name="connsiteY0" fmla="*/ 0 h 4138731"/>
              <a:gd name="connsiteX1" fmla="*/ 1401550 w 4324233"/>
              <a:gd name="connsiteY1" fmla="*/ 574434 h 4138731"/>
              <a:gd name="connsiteX2" fmla="*/ 3962576 w 4324233"/>
              <a:gd name="connsiteY2" fmla="*/ 1032218 h 4138731"/>
              <a:gd name="connsiteX3" fmla="*/ 4155742 w 4324233"/>
              <a:gd name="connsiteY3" fmla="*/ 3259401 h 4138731"/>
              <a:gd name="connsiteX4" fmla="*/ 3100054 w 4324233"/>
              <a:gd name="connsiteY4" fmla="*/ 4124957 h 4138731"/>
              <a:gd name="connsiteX5" fmla="*/ 904379 w 4324233"/>
              <a:gd name="connsiteY5" fmla="*/ 3744330 h 4138731"/>
              <a:gd name="connsiteX6" fmla="*/ 239437 w 4324233"/>
              <a:gd name="connsiteY6" fmla="*/ 3163758 h 4138731"/>
              <a:gd name="connsiteX7" fmla="*/ 881 w 4324233"/>
              <a:gd name="connsiteY7" fmla="*/ 1528534 h 4138731"/>
              <a:gd name="connsiteX8" fmla="*/ 845513 w 4324233"/>
              <a:gd name="connsiteY8" fmla="*/ 606258 h 4138731"/>
              <a:gd name="connsiteX9" fmla="*/ 763583 w 4324233"/>
              <a:gd name="connsiteY9" fmla="*/ 0 h 4138731"/>
              <a:gd name="connsiteX0" fmla="*/ 763706 w 4324356"/>
              <a:gd name="connsiteY0" fmla="*/ 0 h 4138731"/>
              <a:gd name="connsiteX1" fmla="*/ 1401673 w 4324356"/>
              <a:gd name="connsiteY1" fmla="*/ 574434 h 4138731"/>
              <a:gd name="connsiteX2" fmla="*/ 3962699 w 4324356"/>
              <a:gd name="connsiteY2" fmla="*/ 1032218 h 4138731"/>
              <a:gd name="connsiteX3" fmla="*/ 4155865 w 4324356"/>
              <a:gd name="connsiteY3" fmla="*/ 3259401 h 4138731"/>
              <a:gd name="connsiteX4" fmla="*/ 3100177 w 4324356"/>
              <a:gd name="connsiteY4" fmla="*/ 4124957 h 4138731"/>
              <a:gd name="connsiteX5" fmla="*/ 904502 w 4324356"/>
              <a:gd name="connsiteY5" fmla="*/ 3744330 h 4138731"/>
              <a:gd name="connsiteX6" fmla="*/ 239560 w 4324356"/>
              <a:gd name="connsiteY6" fmla="*/ 3163758 h 4138731"/>
              <a:gd name="connsiteX7" fmla="*/ 1004 w 4324356"/>
              <a:gd name="connsiteY7" fmla="*/ 1528534 h 4138731"/>
              <a:gd name="connsiteX8" fmla="*/ 845636 w 4324356"/>
              <a:gd name="connsiteY8" fmla="*/ 606258 h 4138731"/>
              <a:gd name="connsiteX9" fmla="*/ 763706 w 4324356"/>
              <a:gd name="connsiteY9" fmla="*/ 0 h 4138731"/>
              <a:gd name="connsiteX0" fmla="*/ 763710 w 4324360"/>
              <a:gd name="connsiteY0" fmla="*/ 0 h 4138731"/>
              <a:gd name="connsiteX1" fmla="*/ 1401677 w 4324360"/>
              <a:gd name="connsiteY1" fmla="*/ 574434 h 4138731"/>
              <a:gd name="connsiteX2" fmla="*/ 3962703 w 4324360"/>
              <a:gd name="connsiteY2" fmla="*/ 1032218 h 4138731"/>
              <a:gd name="connsiteX3" fmla="*/ 4155869 w 4324360"/>
              <a:gd name="connsiteY3" fmla="*/ 3259401 h 4138731"/>
              <a:gd name="connsiteX4" fmla="*/ 3100181 w 4324360"/>
              <a:gd name="connsiteY4" fmla="*/ 4124957 h 4138731"/>
              <a:gd name="connsiteX5" fmla="*/ 904506 w 4324360"/>
              <a:gd name="connsiteY5" fmla="*/ 3744330 h 4138731"/>
              <a:gd name="connsiteX6" fmla="*/ 239564 w 4324360"/>
              <a:gd name="connsiteY6" fmla="*/ 3163758 h 4138731"/>
              <a:gd name="connsiteX7" fmla="*/ 1008 w 4324360"/>
              <a:gd name="connsiteY7" fmla="*/ 1528534 h 4138731"/>
              <a:gd name="connsiteX8" fmla="*/ 845640 w 4324360"/>
              <a:gd name="connsiteY8" fmla="*/ 606258 h 4138731"/>
              <a:gd name="connsiteX9" fmla="*/ 763710 w 4324360"/>
              <a:gd name="connsiteY9" fmla="*/ 0 h 4138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24360" h="4138731">
                <a:moveTo>
                  <a:pt x="763710" y="0"/>
                </a:moveTo>
                <a:cubicBezTo>
                  <a:pt x="835632" y="58905"/>
                  <a:pt x="1258100" y="357725"/>
                  <a:pt x="1401677" y="574434"/>
                </a:cubicBezTo>
                <a:cubicBezTo>
                  <a:pt x="1557398" y="585526"/>
                  <a:pt x="3503671" y="584724"/>
                  <a:pt x="3962703" y="1032218"/>
                </a:cubicBezTo>
                <a:cubicBezTo>
                  <a:pt x="4421735" y="1479712"/>
                  <a:pt x="4393755" y="2068459"/>
                  <a:pt x="4155869" y="3259401"/>
                </a:cubicBezTo>
                <a:cubicBezTo>
                  <a:pt x="4006903" y="3825365"/>
                  <a:pt x="3642075" y="4044135"/>
                  <a:pt x="3100181" y="4124957"/>
                </a:cubicBezTo>
                <a:cubicBezTo>
                  <a:pt x="2558287" y="4205779"/>
                  <a:pt x="1639845" y="3911670"/>
                  <a:pt x="904506" y="3744330"/>
                </a:cubicBezTo>
                <a:cubicBezTo>
                  <a:pt x="600271" y="3642054"/>
                  <a:pt x="464613" y="3557214"/>
                  <a:pt x="239564" y="3163758"/>
                </a:cubicBezTo>
                <a:cubicBezTo>
                  <a:pt x="75461" y="2876879"/>
                  <a:pt x="40807" y="2193725"/>
                  <a:pt x="1008" y="1528534"/>
                </a:cubicBezTo>
                <a:cubicBezTo>
                  <a:pt x="-24451" y="805482"/>
                  <a:pt x="437089" y="647961"/>
                  <a:pt x="845640" y="606258"/>
                </a:cubicBezTo>
                <a:cubicBezTo>
                  <a:pt x="845640" y="606258"/>
                  <a:pt x="854014" y="343114"/>
                  <a:pt x="763710" y="0"/>
                </a:cubicBezTo>
                <a:close/>
              </a:path>
            </a:pathLst>
          </a:custGeom>
          <a:solidFill>
            <a:schemeClr val="bg2">
              <a:lumMod val="9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Freeform: Shape 16">
            <a:extLst>
              <a:ext uri="{FF2B5EF4-FFF2-40B4-BE49-F238E27FC236}">
                <a16:creationId xmlns:a16="http://schemas.microsoft.com/office/drawing/2014/main" id="{3FCBF8AE-1318-4240-B3C3-A276ADFA57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304884" flipH="1">
            <a:off x="5612130" y="-2961"/>
            <a:ext cx="3856838" cy="2114365"/>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65242"/>
              <a:gd name="connsiteX1" fmla="*/ 1646266 w 4958820"/>
              <a:gd name="connsiteY1" fmla="*/ 574434 h 4165242"/>
              <a:gd name="connsiteX2" fmla="*/ 4631860 w 4958820"/>
              <a:gd name="connsiteY2" fmla="*/ 934302 h 4165242"/>
              <a:gd name="connsiteX3" fmla="*/ 4727101 w 4958820"/>
              <a:gd name="connsiteY3" fmla="*/ 3409206 h 4165242"/>
              <a:gd name="connsiteX4" fmla="*/ 3579038 w 4958820"/>
              <a:gd name="connsiteY4" fmla="*/ 4131303 h 4165242"/>
              <a:gd name="connsiteX5" fmla="*/ 964723 w 4958820"/>
              <a:gd name="connsiteY5" fmla="*/ 3953024 h 4165242"/>
              <a:gd name="connsiteX6" fmla="*/ 76447 w 4958820"/>
              <a:gd name="connsiteY6" fmla="*/ 3313039 h 4165242"/>
              <a:gd name="connsiteX7" fmla="*/ 163050 w 4958820"/>
              <a:gd name="connsiteY7" fmla="*/ 1290513 h 4165242"/>
              <a:gd name="connsiteX8" fmla="*/ 990367 w 4958820"/>
              <a:gd name="connsiteY8" fmla="*/ 590018 h 4165242"/>
              <a:gd name="connsiteX9" fmla="*/ 1008299 w 4958820"/>
              <a:gd name="connsiteY9" fmla="*/ 0 h 4165242"/>
              <a:gd name="connsiteX0" fmla="*/ 879400 w 4829921"/>
              <a:gd name="connsiteY0" fmla="*/ 0 h 4165244"/>
              <a:gd name="connsiteX1" fmla="*/ 1517367 w 4829921"/>
              <a:gd name="connsiteY1" fmla="*/ 574434 h 4165244"/>
              <a:gd name="connsiteX2" fmla="*/ 4502961 w 4829921"/>
              <a:gd name="connsiteY2" fmla="*/ 934302 h 4165244"/>
              <a:gd name="connsiteX3" fmla="*/ 4598202 w 4829921"/>
              <a:gd name="connsiteY3" fmla="*/ 3409206 h 4165244"/>
              <a:gd name="connsiteX4" fmla="*/ 3450139 w 4829921"/>
              <a:gd name="connsiteY4" fmla="*/ 4131303 h 4165244"/>
              <a:gd name="connsiteX5" fmla="*/ 835824 w 4829921"/>
              <a:gd name="connsiteY5" fmla="*/ 3953024 h 4165244"/>
              <a:gd name="connsiteX6" fmla="*/ 388743 w 4829921"/>
              <a:gd name="connsiteY6" fmla="*/ 3217428 h 4165244"/>
              <a:gd name="connsiteX7" fmla="*/ 34151 w 4829921"/>
              <a:gd name="connsiteY7" fmla="*/ 1290513 h 4165244"/>
              <a:gd name="connsiteX8" fmla="*/ 861468 w 4829921"/>
              <a:gd name="connsiteY8" fmla="*/ 590018 h 4165244"/>
              <a:gd name="connsiteX9" fmla="*/ 879400 w 4829921"/>
              <a:gd name="connsiteY9" fmla="*/ 0 h 4165244"/>
              <a:gd name="connsiteX0" fmla="*/ 879400 w 4829921"/>
              <a:gd name="connsiteY0" fmla="*/ 0 h 4138288"/>
              <a:gd name="connsiteX1" fmla="*/ 1517367 w 4829921"/>
              <a:gd name="connsiteY1" fmla="*/ 574434 h 4138288"/>
              <a:gd name="connsiteX2" fmla="*/ 4502961 w 4829921"/>
              <a:gd name="connsiteY2" fmla="*/ 934302 h 4138288"/>
              <a:gd name="connsiteX3" fmla="*/ 4598202 w 4829921"/>
              <a:gd name="connsiteY3" fmla="*/ 3409206 h 4138288"/>
              <a:gd name="connsiteX4" fmla="*/ 3450139 w 4829921"/>
              <a:gd name="connsiteY4" fmla="*/ 4131303 h 4138288"/>
              <a:gd name="connsiteX5" fmla="*/ 982153 w 4829921"/>
              <a:gd name="connsiteY5" fmla="*/ 3738143 h 4138288"/>
              <a:gd name="connsiteX6" fmla="*/ 388743 w 4829921"/>
              <a:gd name="connsiteY6" fmla="*/ 3217428 h 4138288"/>
              <a:gd name="connsiteX7" fmla="*/ 34151 w 4829921"/>
              <a:gd name="connsiteY7" fmla="*/ 1290513 h 4138288"/>
              <a:gd name="connsiteX8" fmla="*/ 861468 w 4829921"/>
              <a:gd name="connsiteY8" fmla="*/ 590018 h 4138288"/>
              <a:gd name="connsiteX9" fmla="*/ 879400 w 4829921"/>
              <a:gd name="connsiteY9" fmla="*/ 0 h 4138288"/>
              <a:gd name="connsiteX0" fmla="*/ 797965 w 4748486"/>
              <a:gd name="connsiteY0" fmla="*/ 0 h 4138290"/>
              <a:gd name="connsiteX1" fmla="*/ 1435932 w 4748486"/>
              <a:gd name="connsiteY1" fmla="*/ 574434 h 4138290"/>
              <a:gd name="connsiteX2" fmla="*/ 4421526 w 4748486"/>
              <a:gd name="connsiteY2" fmla="*/ 934302 h 4138290"/>
              <a:gd name="connsiteX3" fmla="*/ 4516767 w 4748486"/>
              <a:gd name="connsiteY3" fmla="*/ 3409206 h 4138290"/>
              <a:gd name="connsiteX4" fmla="*/ 3368704 w 4748486"/>
              <a:gd name="connsiteY4" fmla="*/ 4131303 h 4138290"/>
              <a:gd name="connsiteX5" fmla="*/ 900718 w 4748486"/>
              <a:gd name="connsiteY5" fmla="*/ 3738143 h 4138290"/>
              <a:gd name="connsiteX6" fmla="*/ 307308 w 4748486"/>
              <a:gd name="connsiteY6" fmla="*/ 3217428 h 4138290"/>
              <a:gd name="connsiteX7" fmla="*/ 42133 w 4748486"/>
              <a:gd name="connsiteY7" fmla="*/ 1485818 h 4138290"/>
              <a:gd name="connsiteX8" fmla="*/ 780033 w 4748486"/>
              <a:gd name="connsiteY8" fmla="*/ 590018 h 4138290"/>
              <a:gd name="connsiteX9" fmla="*/ 797965 w 4748486"/>
              <a:gd name="connsiteY9" fmla="*/ 0 h 4138290"/>
              <a:gd name="connsiteX0" fmla="*/ 816235 w 4766756"/>
              <a:gd name="connsiteY0" fmla="*/ 0 h 4138288"/>
              <a:gd name="connsiteX1" fmla="*/ 1454202 w 4766756"/>
              <a:gd name="connsiteY1" fmla="*/ 574434 h 4138288"/>
              <a:gd name="connsiteX2" fmla="*/ 4439796 w 4766756"/>
              <a:gd name="connsiteY2" fmla="*/ 934302 h 4138288"/>
              <a:gd name="connsiteX3" fmla="*/ 4535037 w 4766756"/>
              <a:gd name="connsiteY3" fmla="*/ 3409206 h 4138288"/>
              <a:gd name="connsiteX4" fmla="*/ 3386974 w 4766756"/>
              <a:gd name="connsiteY4" fmla="*/ 4131303 h 4138288"/>
              <a:gd name="connsiteX5" fmla="*/ 918988 w 4766756"/>
              <a:gd name="connsiteY5" fmla="*/ 3738143 h 4138288"/>
              <a:gd name="connsiteX6" fmla="*/ 205861 w 4766756"/>
              <a:gd name="connsiteY6" fmla="*/ 2965662 h 4138288"/>
              <a:gd name="connsiteX7" fmla="*/ 60403 w 4766756"/>
              <a:gd name="connsiteY7" fmla="*/ 1485818 h 4138288"/>
              <a:gd name="connsiteX8" fmla="*/ 798303 w 4766756"/>
              <a:gd name="connsiteY8" fmla="*/ 590018 h 4138288"/>
              <a:gd name="connsiteX9" fmla="*/ 816235 w 4766756"/>
              <a:gd name="connsiteY9" fmla="*/ 0 h 4138288"/>
              <a:gd name="connsiteX0" fmla="*/ 816235 w 4622539"/>
              <a:gd name="connsiteY0" fmla="*/ 0 h 4138290"/>
              <a:gd name="connsiteX1" fmla="*/ 1454202 w 4622539"/>
              <a:gd name="connsiteY1" fmla="*/ 574434 h 4138290"/>
              <a:gd name="connsiteX2" fmla="*/ 4015228 w 4622539"/>
              <a:gd name="connsiteY2" fmla="*/ 1032218 h 4138290"/>
              <a:gd name="connsiteX3" fmla="*/ 4535037 w 4622539"/>
              <a:gd name="connsiteY3" fmla="*/ 3409206 h 4138290"/>
              <a:gd name="connsiteX4" fmla="*/ 3386974 w 4622539"/>
              <a:gd name="connsiteY4" fmla="*/ 4131303 h 4138290"/>
              <a:gd name="connsiteX5" fmla="*/ 918988 w 4622539"/>
              <a:gd name="connsiteY5" fmla="*/ 3738143 h 4138290"/>
              <a:gd name="connsiteX6" fmla="*/ 205861 w 4622539"/>
              <a:gd name="connsiteY6" fmla="*/ 2965662 h 4138290"/>
              <a:gd name="connsiteX7" fmla="*/ 60403 w 4622539"/>
              <a:gd name="connsiteY7" fmla="*/ 1485818 h 4138290"/>
              <a:gd name="connsiteX8" fmla="*/ 798303 w 4622539"/>
              <a:gd name="connsiteY8" fmla="*/ 590018 h 4138290"/>
              <a:gd name="connsiteX9" fmla="*/ 816235 w 4622539"/>
              <a:gd name="connsiteY9" fmla="*/ 0 h 4138290"/>
              <a:gd name="connsiteX0" fmla="*/ 816235 w 4622539"/>
              <a:gd name="connsiteY0" fmla="*/ 0 h 4132081"/>
              <a:gd name="connsiteX1" fmla="*/ 1454202 w 4622539"/>
              <a:gd name="connsiteY1" fmla="*/ 574434 h 4132081"/>
              <a:gd name="connsiteX2" fmla="*/ 4015228 w 4622539"/>
              <a:gd name="connsiteY2" fmla="*/ 1032218 h 4132081"/>
              <a:gd name="connsiteX3" fmla="*/ 4535037 w 4622539"/>
              <a:gd name="connsiteY3" fmla="*/ 3409206 h 4132081"/>
              <a:gd name="connsiteX4" fmla="*/ 3152706 w 4622539"/>
              <a:gd name="connsiteY4" fmla="*/ 4124957 h 4132081"/>
              <a:gd name="connsiteX5" fmla="*/ 918988 w 4622539"/>
              <a:gd name="connsiteY5" fmla="*/ 3738143 h 4132081"/>
              <a:gd name="connsiteX6" fmla="*/ 205861 w 4622539"/>
              <a:gd name="connsiteY6" fmla="*/ 2965662 h 4132081"/>
              <a:gd name="connsiteX7" fmla="*/ 60403 w 4622539"/>
              <a:gd name="connsiteY7" fmla="*/ 1485818 h 4132081"/>
              <a:gd name="connsiteX8" fmla="*/ 798303 w 4622539"/>
              <a:gd name="connsiteY8" fmla="*/ 590018 h 4132081"/>
              <a:gd name="connsiteX9" fmla="*/ 816235 w 4622539"/>
              <a:gd name="connsiteY9" fmla="*/ 0 h 4132081"/>
              <a:gd name="connsiteX0" fmla="*/ 816235 w 4372994"/>
              <a:gd name="connsiteY0" fmla="*/ 0 h 4138222"/>
              <a:gd name="connsiteX1" fmla="*/ 1454202 w 4372994"/>
              <a:gd name="connsiteY1" fmla="*/ 574434 h 4138222"/>
              <a:gd name="connsiteX2" fmla="*/ 4015228 w 4372994"/>
              <a:gd name="connsiteY2" fmla="*/ 1032218 h 4138222"/>
              <a:gd name="connsiteX3" fmla="*/ 4208394 w 4372994"/>
              <a:gd name="connsiteY3" fmla="*/ 3259401 h 4138222"/>
              <a:gd name="connsiteX4" fmla="*/ 3152706 w 4372994"/>
              <a:gd name="connsiteY4" fmla="*/ 4124957 h 4138222"/>
              <a:gd name="connsiteX5" fmla="*/ 918988 w 4372994"/>
              <a:gd name="connsiteY5" fmla="*/ 3738143 h 4138222"/>
              <a:gd name="connsiteX6" fmla="*/ 205861 w 4372994"/>
              <a:gd name="connsiteY6" fmla="*/ 2965662 h 4138222"/>
              <a:gd name="connsiteX7" fmla="*/ 60403 w 4372994"/>
              <a:gd name="connsiteY7" fmla="*/ 1485818 h 4138222"/>
              <a:gd name="connsiteX8" fmla="*/ 798303 w 4372994"/>
              <a:gd name="connsiteY8" fmla="*/ 590018 h 4138222"/>
              <a:gd name="connsiteX9" fmla="*/ 816235 w 4372994"/>
              <a:gd name="connsiteY9" fmla="*/ 0 h 4138222"/>
              <a:gd name="connsiteX0" fmla="*/ 816235 w 4372994"/>
              <a:gd name="connsiteY0" fmla="*/ 0 h 4138224"/>
              <a:gd name="connsiteX1" fmla="*/ 1454202 w 4372994"/>
              <a:gd name="connsiteY1" fmla="*/ 574434 h 4138224"/>
              <a:gd name="connsiteX2" fmla="*/ 4015228 w 4372994"/>
              <a:gd name="connsiteY2" fmla="*/ 1032218 h 4138224"/>
              <a:gd name="connsiteX3" fmla="*/ 4208394 w 4372994"/>
              <a:gd name="connsiteY3" fmla="*/ 3259401 h 4138224"/>
              <a:gd name="connsiteX4" fmla="*/ 3152706 w 4372994"/>
              <a:gd name="connsiteY4" fmla="*/ 4124957 h 4138224"/>
              <a:gd name="connsiteX5" fmla="*/ 918988 w 4372994"/>
              <a:gd name="connsiteY5" fmla="*/ 3738143 h 4138224"/>
              <a:gd name="connsiteX6" fmla="*/ 205861 w 4372994"/>
              <a:gd name="connsiteY6" fmla="*/ 2965662 h 4138224"/>
              <a:gd name="connsiteX7" fmla="*/ 60403 w 4372994"/>
              <a:gd name="connsiteY7" fmla="*/ 1485818 h 4138224"/>
              <a:gd name="connsiteX8" fmla="*/ 898165 w 4372994"/>
              <a:gd name="connsiteY8" fmla="*/ 606258 h 4138224"/>
              <a:gd name="connsiteX9" fmla="*/ 816235 w 4372994"/>
              <a:gd name="connsiteY9" fmla="*/ 0 h 4138224"/>
              <a:gd name="connsiteX0" fmla="*/ 816235 w 4372994"/>
              <a:gd name="connsiteY0" fmla="*/ 0 h 4138222"/>
              <a:gd name="connsiteX1" fmla="*/ 1454202 w 4372994"/>
              <a:gd name="connsiteY1" fmla="*/ 574434 h 4138222"/>
              <a:gd name="connsiteX2" fmla="*/ 4015228 w 4372994"/>
              <a:gd name="connsiteY2" fmla="*/ 1032218 h 4138222"/>
              <a:gd name="connsiteX3" fmla="*/ 4208394 w 4372994"/>
              <a:gd name="connsiteY3" fmla="*/ 3259401 h 4138222"/>
              <a:gd name="connsiteX4" fmla="*/ 3152706 w 4372994"/>
              <a:gd name="connsiteY4" fmla="*/ 4124957 h 4138222"/>
              <a:gd name="connsiteX5" fmla="*/ 918988 w 4372994"/>
              <a:gd name="connsiteY5" fmla="*/ 3738143 h 4138222"/>
              <a:gd name="connsiteX6" fmla="*/ 205861 w 4372994"/>
              <a:gd name="connsiteY6" fmla="*/ 2965662 h 4138222"/>
              <a:gd name="connsiteX7" fmla="*/ 60403 w 4372994"/>
              <a:gd name="connsiteY7" fmla="*/ 1485818 h 4138222"/>
              <a:gd name="connsiteX8" fmla="*/ 898165 w 4372994"/>
              <a:gd name="connsiteY8" fmla="*/ 606258 h 4138222"/>
              <a:gd name="connsiteX9" fmla="*/ 816235 w 4372994"/>
              <a:gd name="connsiteY9" fmla="*/ 0 h 4138222"/>
              <a:gd name="connsiteX0" fmla="*/ 816235 w 4372994"/>
              <a:gd name="connsiteY0" fmla="*/ 0 h 4138224"/>
              <a:gd name="connsiteX1" fmla="*/ 1454202 w 4372994"/>
              <a:gd name="connsiteY1" fmla="*/ 574434 h 4138224"/>
              <a:gd name="connsiteX2" fmla="*/ 4015228 w 4372994"/>
              <a:gd name="connsiteY2" fmla="*/ 1032218 h 4138224"/>
              <a:gd name="connsiteX3" fmla="*/ 4208394 w 4372994"/>
              <a:gd name="connsiteY3" fmla="*/ 3259401 h 4138224"/>
              <a:gd name="connsiteX4" fmla="*/ 3152706 w 4372994"/>
              <a:gd name="connsiteY4" fmla="*/ 4124957 h 4138224"/>
              <a:gd name="connsiteX5" fmla="*/ 918988 w 4372994"/>
              <a:gd name="connsiteY5" fmla="*/ 3738143 h 4138224"/>
              <a:gd name="connsiteX6" fmla="*/ 205861 w 4372994"/>
              <a:gd name="connsiteY6" fmla="*/ 2965662 h 4138224"/>
              <a:gd name="connsiteX7" fmla="*/ 60403 w 4372994"/>
              <a:gd name="connsiteY7" fmla="*/ 1485818 h 4138224"/>
              <a:gd name="connsiteX8" fmla="*/ 898165 w 4372994"/>
              <a:gd name="connsiteY8" fmla="*/ 606258 h 4138224"/>
              <a:gd name="connsiteX9" fmla="*/ 816235 w 4372994"/>
              <a:gd name="connsiteY9" fmla="*/ 0 h 4138224"/>
              <a:gd name="connsiteX0" fmla="*/ 816235 w 4372994"/>
              <a:gd name="connsiteY0" fmla="*/ 0 h 4138222"/>
              <a:gd name="connsiteX1" fmla="*/ 1454202 w 4372994"/>
              <a:gd name="connsiteY1" fmla="*/ 574434 h 4138222"/>
              <a:gd name="connsiteX2" fmla="*/ 4015228 w 4372994"/>
              <a:gd name="connsiteY2" fmla="*/ 1032218 h 4138222"/>
              <a:gd name="connsiteX3" fmla="*/ 4208394 w 4372994"/>
              <a:gd name="connsiteY3" fmla="*/ 3259401 h 4138222"/>
              <a:gd name="connsiteX4" fmla="*/ 3152706 w 4372994"/>
              <a:gd name="connsiteY4" fmla="*/ 4124957 h 4138222"/>
              <a:gd name="connsiteX5" fmla="*/ 918988 w 4372994"/>
              <a:gd name="connsiteY5" fmla="*/ 3738143 h 4138222"/>
              <a:gd name="connsiteX6" fmla="*/ 205861 w 4372994"/>
              <a:gd name="connsiteY6" fmla="*/ 2965662 h 4138222"/>
              <a:gd name="connsiteX7" fmla="*/ 60403 w 4372994"/>
              <a:gd name="connsiteY7" fmla="*/ 1485818 h 4138222"/>
              <a:gd name="connsiteX8" fmla="*/ 898165 w 4372994"/>
              <a:gd name="connsiteY8" fmla="*/ 606258 h 4138222"/>
              <a:gd name="connsiteX9" fmla="*/ 816235 w 4372994"/>
              <a:gd name="connsiteY9" fmla="*/ 0 h 4138222"/>
              <a:gd name="connsiteX0" fmla="*/ 816235 w 4372994"/>
              <a:gd name="connsiteY0" fmla="*/ 0 h 4138224"/>
              <a:gd name="connsiteX1" fmla="*/ 1454202 w 4372994"/>
              <a:gd name="connsiteY1" fmla="*/ 574434 h 4138224"/>
              <a:gd name="connsiteX2" fmla="*/ 4015228 w 4372994"/>
              <a:gd name="connsiteY2" fmla="*/ 1032218 h 4138224"/>
              <a:gd name="connsiteX3" fmla="*/ 4208394 w 4372994"/>
              <a:gd name="connsiteY3" fmla="*/ 3259401 h 4138224"/>
              <a:gd name="connsiteX4" fmla="*/ 3152706 w 4372994"/>
              <a:gd name="connsiteY4" fmla="*/ 4124957 h 4138224"/>
              <a:gd name="connsiteX5" fmla="*/ 918988 w 4372994"/>
              <a:gd name="connsiteY5" fmla="*/ 3738143 h 4138224"/>
              <a:gd name="connsiteX6" fmla="*/ 205861 w 4372994"/>
              <a:gd name="connsiteY6" fmla="*/ 2965662 h 4138224"/>
              <a:gd name="connsiteX7" fmla="*/ 60403 w 4372994"/>
              <a:gd name="connsiteY7" fmla="*/ 1485818 h 4138224"/>
              <a:gd name="connsiteX8" fmla="*/ 898165 w 4372994"/>
              <a:gd name="connsiteY8" fmla="*/ 606258 h 4138224"/>
              <a:gd name="connsiteX9" fmla="*/ 816235 w 4372994"/>
              <a:gd name="connsiteY9" fmla="*/ 0 h 4138224"/>
              <a:gd name="connsiteX0" fmla="*/ 810336 w 4367095"/>
              <a:gd name="connsiteY0" fmla="*/ 0 h 4138222"/>
              <a:gd name="connsiteX1" fmla="*/ 1448303 w 4367095"/>
              <a:gd name="connsiteY1" fmla="*/ 574434 h 4138222"/>
              <a:gd name="connsiteX2" fmla="*/ 4009329 w 4367095"/>
              <a:gd name="connsiteY2" fmla="*/ 1032218 h 4138222"/>
              <a:gd name="connsiteX3" fmla="*/ 4202495 w 4367095"/>
              <a:gd name="connsiteY3" fmla="*/ 3259401 h 4138222"/>
              <a:gd name="connsiteX4" fmla="*/ 3146807 w 4367095"/>
              <a:gd name="connsiteY4" fmla="*/ 4124957 h 4138222"/>
              <a:gd name="connsiteX5" fmla="*/ 913089 w 4367095"/>
              <a:gd name="connsiteY5" fmla="*/ 3738143 h 4138222"/>
              <a:gd name="connsiteX6" fmla="*/ 199962 w 4367095"/>
              <a:gd name="connsiteY6" fmla="*/ 2965662 h 4138222"/>
              <a:gd name="connsiteX7" fmla="*/ 54504 w 4367095"/>
              <a:gd name="connsiteY7" fmla="*/ 1485818 h 4138222"/>
              <a:gd name="connsiteX8" fmla="*/ 892266 w 4367095"/>
              <a:gd name="connsiteY8" fmla="*/ 606258 h 4138222"/>
              <a:gd name="connsiteX9" fmla="*/ 810336 w 4367095"/>
              <a:gd name="connsiteY9" fmla="*/ 0 h 4138222"/>
              <a:gd name="connsiteX0" fmla="*/ 814639 w 4371398"/>
              <a:gd name="connsiteY0" fmla="*/ 0 h 4138224"/>
              <a:gd name="connsiteX1" fmla="*/ 1452606 w 4371398"/>
              <a:gd name="connsiteY1" fmla="*/ 574434 h 4138224"/>
              <a:gd name="connsiteX2" fmla="*/ 4013632 w 4371398"/>
              <a:gd name="connsiteY2" fmla="*/ 1032218 h 4138224"/>
              <a:gd name="connsiteX3" fmla="*/ 4206798 w 4371398"/>
              <a:gd name="connsiteY3" fmla="*/ 3259401 h 4138224"/>
              <a:gd name="connsiteX4" fmla="*/ 3151110 w 4371398"/>
              <a:gd name="connsiteY4" fmla="*/ 4124957 h 4138224"/>
              <a:gd name="connsiteX5" fmla="*/ 917392 w 4371398"/>
              <a:gd name="connsiteY5" fmla="*/ 3738143 h 4138224"/>
              <a:gd name="connsiteX6" fmla="*/ 184820 w 4371398"/>
              <a:gd name="connsiteY6" fmla="*/ 2971263 h 4138224"/>
              <a:gd name="connsiteX7" fmla="*/ 58807 w 4371398"/>
              <a:gd name="connsiteY7" fmla="*/ 1485818 h 4138224"/>
              <a:gd name="connsiteX8" fmla="*/ 896569 w 4371398"/>
              <a:gd name="connsiteY8" fmla="*/ 606258 h 4138224"/>
              <a:gd name="connsiteX9" fmla="*/ 814639 w 4371398"/>
              <a:gd name="connsiteY9" fmla="*/ 0 h 4138224"/>
              <a:gd name="connsiteX0" fmla="*/ 824982 w 4381741"/>
              <a:gd name="connsiteY0" fmla="*/ 0 h 4138222"/>
              <a:gd name="connsiteX1" fmla="*/ 1462949 w 4381741"/>
              <a:gd name="connsiteY1" fmla="*/ 574434 h 4138222"/>
              <a:gd name="connsiteX2" fmla="*/ 4023975 w 4381741"/>
              <a:gd name="connsiteY2" fmla="*/ 1032218 h 4138222"/>
              <a:gd name="connsiteX3" fmla="*/ 4217141 w 4381741"/>
              <a:gd name="connsiteY3" fmla="*/ 3259401 h 4138222"/>
              <a:gd name="connsiteX4" fmla="*/ 3161453 w 4381741"/>
              <a:gd name="connsiteY4" fmla="*/ 4124957 h 4138222"/>
              <a:gd name="connsiteX5" fmla="*/ 927735 w 4381741"/>
              <a:gd name="connsiteY5" fmla="*/ 3738143 h 4138222"/>
              <a:gd name="connsiteX6" fmla="*/ 195163 w 4381741"/>
              <a:gd name="connsiteY6" fmla="*/ 2971263 h 4138222"/>
              <a:gd name="connsiteX7" fmla="*/ 69150 w 4381741"/>
              <a:gd name="connsiteY7" fmla="*/ 1485818 h 4138222"/>
              <a:gd name="connsiteX8" fmla="*/ 906912 w 4381741"/>
              <a:gd name="connsiteY8" fmla="*/ 606258 h 4138222"/>
              <a:gd name="connsiteX9" fmla="*/ 824982 w 4381741"/>
              <a:gd name="connsiteY9" fmla="*/ 0 h 4138222"/>
              <a:gd name="connsiteX0" fmla="*/ 824982 w 4385632"/>
              <a:gd name="connsiteY0" fmla="*/ 0 h 4138224"/>
              <a:gd name="connsiteX1" fmla="*/ 1462949 w 4385632"/>
              <a:gd name="connsiteY1" fmla="*/ 574434 h 4138224"/>
              <a:gd name="connsiteX2" fmla="*/ 4023975 w 4385632"/>
              <a:gd name="connsiteY2" fmla="*/ 1032218 h 4138224"/>
              <a:gd name="connsiteX3" fmla="*/ 4217141 w 4385632"/>
              <a:gd name="connsiteY3" fmla="*/ 3259401 h 4138224"/>
              <a:gd name="connsiteX4" fmla="*/ 3161453 w 4385632"/>
              <a:gd name="connsiteY4" fmla="*/ 4124957 h 4138224"/>
              <a:gd name="connsiteX5" fmla="*/ 927735 w 4385632"/>
              <a:gd name="connsiteY5" fmla="*/ 3738143 h 4138224"/>
              <a:gd name="connsiteX6" fmla="*/ 195163 w 4385632"/>
              <a:gd name="connsiteY6" fmla="*/ 2971263 h 4138224"/>
              <a:gd name="connsiteX7" fmla="*/ 69150 w 4385632"/>
              <a:gd name="connsiteY7" fmla="*/ 1485818 h 4138224"/>
              <a:gd name="connsiteX8" fmla="*/ 906912 w 4385632"/>
              <a:gd name="connsiteY8" fmla="*/ 606258 h 4138224"/>
              <a:gd name="connsiteX9" fmla="*/ 824982 w 4385632"/>
              <a:gd name="connsiteY9" fmla="*/ 0 h 4138224"/>
              <a:gd name="connsiteX0" fmla="*/ 832223 w 4392873"/>
              <a:gd name="connsiteY0" fmla="*/ 0 h 4138222"/>
              <a:gd name="connsiteX1" fmla="*/ 1470190 w 4392873"/>
              <a:gd name="connsiteY1" fmla="*/ 574434 h 4138222"/>
              <a:gd name="connsiteX2" fmla="*/ 4031216 w 4392873"/>
              <a:gd name="connsiteY2" fmla="*/ 1032218 h 4138222"/>
              <a:gd name="connsiteX3" fmla="*/ 4224382 w 4392873"/>
              <a:gd name="connsiteY3" fmla="*/ 3259401 h 4138222"/>
              <a:gd name="connsiteX4" fmla="*/ 3168694 w 4392873"/>
              <a:gd name="connsiteY4" fmla="*/ 4124957 h 4138222"/>
              <a:gd name="connsiteX5" fmla="*/ 934976 w 4392873"/>
              <a:gd name="connsiteY5" fmla="*/ 3738143 h 4138222"/>
              <a:gd name="connsiteX6" fmla="*/ 179579 w 4392873"/>
              <a:gd name="connsiteY6" fmla="*/ 3046439 h 4138222"/>
              <a:gd name="connsiteX7" fmla="*/ 76391 w 4392873"/>
              <a:gd name="connsiteY7" fmla="*/ 1485818 h 4138222"/>
              <a:gd name="connsiteX8" fmla="*/ 914153 w 4392873"/>
              <a:gd name="connsiteY8" fmla="*/ 606258 h 4138222"/>
              <a:gd name="connsiteX9" fmla="*/ 832223 w 4392873"/>
              <a:gd name="connsiteY9" fmla="*/ 0 h 4138222"/>
              <a:gd name="connsiteX0" fmla="*/ 823971 w 4384621"/>
              <a:gd name="connsiteY0" fmla="*/ 0 h 4138224"/>
              <a:gd name="connsiteX1" fmla="*/ 1461938 w 4384621"/>
              <a:gd name="connsiteY1" fmla="*/ 574434 h 4138224"/>
              <a:gd name="connsiteX2" fmla="*/ 4022964 w 4384621"/>
              <a:gd name="connsiteY2" fmla="*/ 1032218 h 4138224"/>
              <a:gd name="connsiteX3" fmla="*/ 4216130 w 4384621"/>
              <a:gd name="connsiteY3" fmla="*/ 3259401 h 4138224"/>
              <a:gd name="connsiteX4" fmla="*/ 3160442 w 4384621"/>
              <a:gd name="connsiteY4" fmla="*/ 4124957 h 4138224"/>
              <a:gd name="connsiteX5" fmla="*/ 926724 w 4384621"/>
              <a:gd name="connsiteY5" fmla="*/ 3738143 h 4138224"/>
              <a:gd name="connsiteX6" fmla="*/ 171327 w 4384621"/>
              <a:gd name="connsiteY6" fmla="*/ 3046439 h 4138224"/>
              <a:gd name="connsiteX7" fmla="*/ 68139 w 4384621"/>
              <a:gd name="connsiteY7" fmla="*/ 1485818 h 4138224"/>
              <a:gd name="connsiteX8" fmla="*/ 905901 w 4384621"/>
              <a:gd name="connsiteY8" fmla="*/ 606258 h 4138224"/>
              <a:gd name="connsiteX9" fmla="*/ 823971 w 4384621"/>
              <a:gd name="connsiteY9" fmla="*/ 0 h 4138224"/>
              <a:gd name="connsiteX0" fmla="*/ 806189 w 4366839"/>
              <a:gd name="connsiteY0" fmla="*/ 0 h 4138222"/>
              <a:gd name="connsiteX1" fmla="*/ 1444156 w 4366839"/>
              <a:gd name="connsiteY1" fmla="*/ 574434 h 4138222"/>
              <a:gd name="connsiteX2" fmla="*/ 4005182 w 4366839"/>
              <a:gd name="connsiteY2" fmla="*/ 1032218 h 4138222"/>
              <a:gd name="connsiteX3" fmla="*/ 4198348 w 4366839"/>
              <a:gd name="connsiteY3" fmla="*/ 3259401 h 4138222"/>
              <a:gd name="connsiteX4" fmla="*/ 3142660 w 4366839"/>
              <a:gd name="connsiteY4" fmla="*/ 4124957 h 4138222"/>
              <a:gd name="connsiteX5" fmla="*/ 908942 w 4366839"/>
              <a:gd name="connsiteY5" fmla="*/ 3738143 h 4138222"/>
              <a:gd name="connsiteX6" fmla="*/ 153545 w 4366839"/>
              <a:gd name="connsiteY6" fmla="*/ 3046439 h 4138222"/>
              <a:gd name="connsiteX7" fmla="*/ 50357 w 4366839"/>
              <a:gd name="connsiteY7" fmla="*/ 1485818 h 4138222"/>
              <a:gd name="connsiteX8" fmla="*/ 888119 w 4366839"/>
              <a:gd name="connsiteY8" fmla="*/ 606258 h 4138222"/>
              <a:gd name="connsiteX9" fmla="*/ 806189 w 4366839"/>
              <a:gd name="connsiteY9" fmla="*/ 0 h 4138222"/>
              <a:gd name="connsiteX0" fmla="*/ 806189 w 4366839"/>
              <a:gd name="connsiteY0" fmla="*/ 0 h 4138224"/>
              <a:gd name="connsiteX1" fmla="*/ 1444156 w 4366839"/>
              <a:gd name="connsiteY1" fmla="*/ 574434 h 4138224"/>
              <a:gd name="connsiteX2" fmla="*/ 4005182 w 4366839"/>
              <a:gd name="connsiteY2" fmla="*/ 1032218 h 4138224"/>
              <a:gd name="connsiteX3" fmla="*/ 4198348 w 4366839"/>
              <a:gd name="connsiteY3" fmla="*/ 3259401 h 4138224"/>
              <a:gd name="connsiteX4" fmla="*/ 3142660 w 4366839"/>
              <a:gd name="connsiteY4" fmla="*/ 4124957 h 4138224"/>
              <a:gd name="connsiteX5" fmla="*/ 908942 w 4366839"/>
              <a:gd name="connsiteY5" fmla="*/ 3738143 h 4138224"/>
              <a:gd name="connsiteX6" fmla="*/ 153545 w 4366839"/>
              <a:gd name="connsiteY6" fmla="*/ 3046439 h 4138224"/>
              <a:gd name="connsiteX7" fmla="*/ 50357 w 4366839"/>
              <a:gd name="connsiteY7" fmla="*/ 1485818 h 4138224"/>
              <a:gd name="connsiteX8" fmla="*/ 888119 w 4366839"/>
              <a:gd name="connsiteY8" fmla="*/ 606258 h 4138224"/>
              <a:gd name="connsiteX9" fmla="*/ 806189 w 4366839"/>
              <a:gd name="connsiteY9" fmla="*/ 0 h 4138224"/>
              <a:gd name="connsiteX0" fmla="*/ 756726 w 4317376"/>
              <a:gd name="connsiteY0" fmla="*/ 0 h 4138222"/>
              <a:gd name="connsiteX1" fmla="*/ 1394693 w 4317376"/>
              <a:gd name="connsiteY1" fmla="*/ 574434 h 4138222"/>
              <a:gd name="connsiteX2" fmla="*/ 3955719 w 4317376"/>
              <a:gd name="connsiteY2" fmla="*/ 1032218 h 4138222"/>
              <a:gd name="connsiteX3" fmla="*/ 4148885 w 4317376"/>
              <a:gd name="connsiteY3" fmla="*/ 3259401 h 4138222"/>
              <a:gd name="connsiteX4" fmla="*/ 3093197 w 4317376"/>
              <a:gd name="connsiteY4" fmla="*/ 4124957 h 4138222"/>
              <a:gd name="connsiteX5" fmla="*/ 859479 w 4317376"/>
              <a:gd name="connsiteY5" fmla="*/ 3738143 h 4138222"/>
              <a:gd name="connsiteX6" fmla="*/ 104082 w 4317376"/>
              <a:gd name="connsiteY6" fmla="*/ 3046439 h 4138222"/>
              <a:gd name="connsiteX7" fmla="*/ 894 w 4317376"/>
              <a:gd name="connsiteY7" fmla="*/ 1485818 h 4138222"/>
              <a:gd name="connsiteX8" fmla="*/ 838656 w 4317376"/>
              <a:gd name="connsiteY8" fmla="*/ 606258 h 4138222"/>
              <a:gd name="connsiteX9" fmla="*/ 756726 w 4317376"/>
              <a:gd name="connsiteY9" fmla="*/ 0 h 4138222"/>
              <a:gd name="connsiteX0" fmla="*/ 756726 w 4317376"/>
              <a:gd name="connsiteY0" fmla="*/ 0 h 4138224"/>
              <a:gd name="connsiteX1" fmla="*/ 1394693 w 4317376"/>
              <a:gd name="connsiteY1" fmla="*/ 574434 h 4138224"/>
              <a:gd name="connsiteX2" fmla="*/ 3955719 w 4317376"/>
              <a:gd name="connsiteY2" fmla="*/ 1032218 h 4138224"/>
              <a:gd name="connsiteX3" fmla="*/ 4148885 w 4317376"/>
              <a:gd name="connsiteY3" fmla="*/ 3259401 h 4138224"/>
              <a:gd name="connsiteX4" fmla="*/ 3093197 w 4317376"/>
              <a:gd name="connsiteY4" fmla="*/ 4124957 h 4138224"/>
              <a:gd name="connsiteX5" fmla="*/ 859479 w 4317376"/>
              <a:gd name="connsiteY5" fmla="*/ 3738143 h 4138224"/>
              <a:gd name="connsiteX6" fmla="*/ 219159 w 4317376"/>
              <a:gd name="connsiteY6" fmla="*/ 3144044 h 4138224"/>
              <a:gd name="connsiteX7" fmla="*/ 894 w 4317376"/>
              <a:gd name="connsiteY7" fmla="*/ 1485818 h 4138224"/>
              <a:gd name="connsiteX8" fmla="*/ 838656 w 4317376"/>
              <a:gd name="connsiteY8" fmla="*/ 606258 h 4138224"/>
              <a:gd name="connsiteX9" fmla="*/ 756726 w 4317376"/>
              <a:gd name="connsiteY9" fmla="*/ 0 h 4138224"/>
              <a:gd name="connsiteX0" fmla="*/ 756726 w 4317376"/>
              <a:gd name="connsiteY0" fmla="*/ 0 h 4138222"/>
              <a:gd name="connsiteX1" fmla="*/ 1394693 w 4317376"/>
              <a:gd name="connsiteY1" fmla="*/ 574434 h 4138222"/>
              <a:gd name="connsiteX2" fmla="*/ 3955719 w 4317376"/>
              <a:gd name="connsiteY2" fmla="*/ 1032218 h 4138222"/>
              <a:gd name="connsiteX3" fmla="*/ 4148885 w 4317376"/>
              <a:gd name="connsiteY3" fmla="*/ 3259401 h 4138222"/>
              <a:gd name="connsiteX4" fmla="*/ 3093197 w 4317376"/>
              <a:gd name="connsiteY4" fmla="*/ 4124957 h 4138222"/>
              <a:gd name="connsiteX5" fmla="*/ 859479 w 4317376"/>
              <a:gd name="connsiteY5" fmla="*/ 3738143 h 4138222"/>
              <a:gd name="connsiteX6" fmla="*/ 232580 w 4317376"/>
              <a:gd name="connsiteY6" fmla="*/ 3163758 h 4138222"/>
              <a:gd name="connsiteX7" fmla="*/ 894 w 4317376"/>
              <a:gd name="connsiteY7" fmla="*/ 1485818 h 4138222"/>
              <a:gd name="connsiteX8" fmla="*/ 838656 w 4317376"/>
              <a:gd name="connsiteY8" fmla="*/ 606258 h 4138222"/>
              <a:gd name="connsiteX9" fmla="*/ 756726 w 4317376"/>
              <a:gd name="connsiteY9" fmla="*/ 0 h 4138222"/>
              <a:gd name="connsiteX0" fmla="*/ 756726 w 4317376"/>
              <a:gd name="connsiteY0" fmla="*/ 0 h 4138731"/>
              <a:gd name="connsiteX1" fmla="*/ 1394693 w 4317376"/>
              <a:gd name="connsiteY1" fmla="*/ 574434 h 4138731"/>
              <a:gd name="connsiteX2" fmla="*/ 3955719 w 4317376"/>
              <a:gd name="connsiteY2" fmla="*/ 1032218 h 4138731"/>
              <a:gd name="connsiteX3" fmla="*/ 4148885 w 4317376"/>
              <a:gd name="connsiteY3" fmla="*/ 3259401 h 4138731"/>
              <a:gd name="connsiteX4" fmla="*/ 3093197 w 4317376"/>
              <a:gd name="connsiteY4" fmla="*/ 4124957 h 4138731"/>
              <a:gd name="connsiteX5" fmla="*/ 897522 w 4317376"/>
              <a:gd name="connsiteY5" fmla="*/ 3744330 h 4138731"/>
              <a:gd name="connsiteX6" fmla="*/ 232580 w 4317376"/>
              <a:gd name="connsiteY6" fmla="*/ 3163758 h 4138731"/>
              <a:gd name="connsiteX7" fmla="*/ 894 w 4317376"/>
              <a:gd name="connsiteY7" fmla="*/ 1485818 h 4138731"/>
              <a:gd name="connsiteX8" fmla="*/ 838656 w 4317376"/>
              <a:gd name="connsiteY8" fmla="*/ 606258 h 4138731"/>
              <a:gd name="connsiteX9" fmla="*/ 756726 w 4317376"/>
              <a:gd name="connsiteY9" fmla="*/ 0 h 4138731"/>
              <a:gd name="connsiteX0" fmla="*/ 756726 w 4317376"/>
              <a:gd name="connsiteY0" fmla="*/ 0 h 4138731"/>
              <a:gd name="connsiteX1" fmla="*/ 1394693 w 4317376"/>
              <a:gd name="connsiteY1" fmla="*/ 574434 h 4138731"/>
              <a:gd name="connsiteX2" fmla="*/ 3955719 w 4317376"/>
              <a:gd name="connsiteY2" fmla="*/ 1032218 h 4138731"/>
              <a:gd name="connsiteX3" fmla="*/ 4148885 w 4317376"/>
              <a:gd name="connsiteY3" fmla="*/ 3259401 h 4138731"/>
              <a:gd name="connsiteX4" fmla="*/ 3093197 w 4317376"/>
              <a:gd name="connsiteY4" fmla="*/ 4124957 h 4138731"/>
              <a:gd name="connsiteX5" fmla="*/ 897522 w 4317376"/>
              <a:gd name="connsiteY5" fmla="*/ 3744330 h 4138731"/>
              <a:gd name="connsiteX6" fmla="*/ 232580 w 4317376"/>
              <a:gd name="connsiteY6" fmla="*/ 3163758 h 4138731"/>
              <a:gd name="connsiteX7" fmla="*/ 894 w 4317376"/>
              <a:gd name="connsiteY7" fmla="*/ 1485818 h 4138731"/>
              <a:gd name="connsiteX8" fmla="*/ 838656 w 4317376"/>
              <a:gd name="connsiteY8" fmla="*/ 606258 h 4138731"/>
              <a:gd name="connsiteX9" fmla="*/ 756726 w 4317376"/>
              <a:gd name="connsiteY9" fmla="*/ 0 h 4138731"/>
              <a:gd name="connsiteX0" fmla="*/ 763583 w 4324233"/>
              <a:gd name="connsiteY0" fmla="*/ 0 h 4138731"/>
              <a:gd name="connsiteX1" fmla="*/ 1401550 w 4324233"/>
              <a:gd name="connsiteY1" fmla="*/ 574434 h 4138731"/>
              <a:gd name="connsiteX2" fmla="*/ 3962576 w 4324233"/>
              <a:gd name="connsiteY2" fmla="*/ 1032218 h 4138731"/>
              <a:gd name="connsiteX3" fmla="*/ 4155742 w 4324233"/>
              <a:gd name="connsiteY3" fmla="*/ 3259401 h 4138731"/>
              <a:gd name="connsiteX4" fmla="*/ 3100054 w 4324233"/>
              <a:gd name="connsiteY4" fmla="*/ 4124957 h 4138731"/>
              <a:gd name="connsiteX5" fmla="*/ 904379 w 4324233"/>
              <a:gd name="connsiteY5" fmla="*/ 3744330 h 4138731"/>
              <a:gd name="connsiteX6" fmla="*/ 239437 w 4324233"/>
              <a:gd name="connsiteY6" fmla="*/ 3163758 h 4138731"/>
              <a:gd name="connsiteX7" fmla="*/ 881 w 4324233"/>
              <a:gd name="connsiteY7" fmla="*/ 1528534 h 4138731"/>
              <a:gd name="connsiteX8" fmla="*/ 845513 w 4324233"/>
              <a:gd name="connsiteY8" fmla="*/ 606258 h 4138731"/>
              <a:gd name="connsiteX9" fmla="*/ 763583 w 4324233"/>
              <a:gd name="connsiteY9" fmla="*/ 0 h 4138731"/>
              <a:gd name="connsiteX0" fmla="*/ 763583 w 4324233"/>
              <a:gd name="connsiteY0" fmla="*/ 0 h 4138731"/>
              <a:gd name="connsiteX1" fmla="*/ 1401550 w 4324233"/>
              <a:gd name="connsiteY1" fmla="*/ 574434 h 4138731"/>
              <a:gd name="connsiteX2" fmla="*/ 3962576 w 4324233"/>
              <a:gd name="connsiteY2" fmla="*/ 1032218 h 4138731"/>
              <a:gd name="connsiteX3" fmla="*/ 4155742 w 4324233"/>
              <a:gd name="connsiteY3" fmla="*/ 3259401 h 4138731"/>
              <a:gd name="connsiteX4" fmla="*/ 3100054 w 4324233"/>
              <a:gd name="connsiteY4" fmla="*/ 4124957 h 4138731"/>
              <a:gd name="connsiteX5" fmla="*/ 904379 w 4324233"/>
              <a:gd name="connsiteY5" fmla="*/ 3744330 h 4138731"/>
              <a:gd name="connsiteX6" fmla="*/ 239437 w 4324233"/>
              <a:gd name="connsiteY6" fmla="*/ 3163758 h 4138731"/>
              <a:gd name="connsiteX7" fmla="*/ 881 w 4324233"/>
              <a:gd name="connsiteY7" fmla="*/ 1528534 h 4138731"/>
              <a:gd name="connsiteX8" fmla="*/ 845513 w 4324233"/>
              <a:gd name="connsiteY8" fmla="*/ 606258 h 4138731"/>
              <a:gd name="connsiteX9" fmla="*/ 763583 w 4324233"/>
              <a:gd name="connsiteY9" fmla="*/ 0 h 4138731"/>
              <a:gd name="connsiteX0" fmla="*/ 763706 w 4324356"/>
              <a:gd name="connsiteY0" fmla="*/ 0 h 4138731"/>
              <a:gd name="connsiteX1" fmla="*/ 1401673 w 4324356"/>
              <a:gd name="connsiteY1" fmla="*/ 574434 h 4138731"/>
              <a:gd name="connsiteX2" fmla="*/ 3962699 w 4324356"/>
              <a:gd name="connsiteY2" fmla="*/ 1032218 h 4138731"/>
              <a:gd name="connsiteX3" fmla="*/ 4155865 w 4324356"/>
              <a:gd name="connsiteY3" fmla="*/ 3259401 h 4138731"/>
              <a:gd name="connsiteX4" fmla="*/ 3100177 w 4324356"/>
              <a:gd name="connsiteY4" fmla="*/ 4124957 h 4138731"/>
              <a:gd name="connsiteX5" fmla="*/ 904502 w 4324356"/>
              <a:gd name="connsiteY5" fmla="*/ 3744330 h 4138731"/>
              <a:gd name="connsiteX6" fmla="*/ 239560 w 4324356"/>
              <a:gd name="connsiteY6" fmla="*/ 3163758 h 4138731"/>
              <a:gd name="connsiteX7" fmla="*/ 1004 w 4324356"/>
              <a:gd name="connsiteY7" fmla="*/ 1528534 h 4138731"/>
              <a:gd name="connsiteX8" fmla="*/ 845636 w 4324356"/>
              <a:gd name="connsiteY8" fmla="*/ 606258 h 4138731"/>
              <a:gd name="connsiteX9" fmla="*/ 763706 w 4324356"/>
              <a:gd name="connsiteY9" fmla="*/ 0 h 4138731"/>
              <a:gd name="connsiteX0" fmla="*/ 763710 w 4324360"/>
              <a:gd name="connsiteY0" fmla="*/ 0 h 4138731"/>
              <a:gd name="connsiteX1" fmla="*/ 1401677 w 4324360"/>
              <a:gd name="connsiteY1" fmla="*/ 574434 h 4138731"/>
              <a:gd name="connsiteX2" fmla="*/ 3962703 w 4324360"/>
              <a:gd name="connsiteY2" fmla="*/ 1032218 h 4138731"/>
              <a:gd name="connsiteX3" fmla="*/ 4155869 w 4324360"/>
              <a:gd name="connsiteY3" fmla="*/ 3259401 h 4138731"/>
              <a:gd name="connsiteX4" fmla="*/ 3100181 w 4324360"/>
              <a:gd name="connsiteY4" fmla="*/ 4124957 h 4138731"/>
              <a:gd name="connsiteX5" fmla="*/ 904506 w 4324360"/>
              <a:gd name="connsiteY5" fmla="*/ 3744330 h 4138731"/>
              <a:gd name="connsiteX6" fmla="*/ 239564 w 4324360"/>
              <a:gd name="connsiteY6" fmla="*/ 3163758 h 4138731"/>
              <a:gd name="connsiteX7" fmla="*/ 1008 w 4324360"/>
              <a:gd name="connsiteY7" fmla="*/ 1528534 h 4138731"/>
              <a:gd name="connsiteX8" fmla="*/ 845640 w 4324360"/>
              <a:gd name="connsiteY8" fmla="*/ 606258 h 4138731"/>
              <a:gd name="connsiteX9" fmla="*/ 763710 w 4324360"/>
              <a:gd name="connsiteY9" fmla="*/ 0 h 4138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24360" h="4138731">
                <a:moveTo>
                  <a:pt x="763710" y="0"/>
                </a:moveTo>
                <a:cubicBezTo>
                  <a:pt x="835632" y="58905"/>
                  <a:pt x="1258100" y="357725"/>
                  <a:pt x="1401677" y="574434"/>
                </a:cubicBezTo>
                <a:cubicBezTo>
                  <a:pt x="1557398" y="585526"/>
                  <a:pt x="3503671" y="584724"/>
                  <a:pt x="3962703" y="1032218"/>
                </a:cubicBezTo>
                <a:cubicBezTo>
                  <a:pt x="4421735" y="1479712"/>
                  <a:pt x="4393755" y="2068459"/>
                  <a:pt x="4155869" y="3259401"/>
                </a:cubicBezTo>
                <a:cubicBezTo>
                  <a:pt x="4006903" y="3825365"/>
                  <a:pt x="3642075" y="4044135"/>
                  <a:pt x="3100181" y="4124957"/>
                </a:cubicBezTo>
                <a:cubicBezTo>
                  <a:pt x="2558287" y="4205779"/>
                  <a:pt x="1639845" y="3911670"/>
                  <a:pt x="904506" y="3744330"/>
                </a:cubicBezTo>
                <a:cubicBezTo>
                  <a:pt x="600271" y="3642054"/>
                  <a:pt x="464613" y="3557214"/>
                  <a:pt x="239564" y="3163758"/>
                </a:cubicBezTo>
                <a:cubicBezTo>
                  <a:pt x="75461" y="2876879"/>
                  <a:pt x="40807" y="2193725"/>
                  <a:pt x="1008" y="1528534"/>
                </a:cubicBezTo>
                <a:cubicBezTo>
                  <a:pt x="-24451" y="805482"/>
                  <a:pt x="437089" y="647961"/>
                  <a:pt x="845640" y="606258"/>
                </a:cubicBezTo>
                <a:cubicBezTo>
                  <a:pt x="845640" y="606258"/>
                  <a:pt x="854014" y="343114"/>
                  <a:pt x="763710" y="0"/>
                </a:cubicBezTo>
                <a:close/>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CasetăText 3">
            <a:extLst>
              <a:ext uri="{FF2B5EF4-FFF2-40B4-BE49-F238E27FC236}">
                <a16:creationId xmlns:a16="http://schemas.microsoft.com/office/drawing/2014/main" id="{072DF641-2D43-E6CA-445C-1048A3A4B088}"/>
              </a:ext>
            </a:extLst>
          </p:cNvPr>
          <p:cNvSpPr txBox="1"/>
          <p:nvPr/>
        </p:nvSpPr>
        <p:spPr>
          <a:xfrm>
            <a:off x="6142385" y="343112"/>
            <a:ext cx="3098690" cy="1754326"/>
          </a:xfrm>
          <a:prstGeom prst="rect">
            <a:avLst/>
          </a:prstGeom>
          <a:noFill/>
        </p:spPr>
        <p:txBody>
          <a:bodyPr wrap="square" rtlCol="0">
            <a:spAutoFit/>
          </a:bodyPr>
          <a:lstStyle/>
          <a:p>
            <a:pPr algn="l"/>
            <a:r>
              <a:rPr lang="ro-RO" b="1" dirty="0"/>
              <a:t>Ce este un sistem de ventilație?
Ventilarea este procesul de schimbare sau înlocuire a aerului dintr-un spațiu pentru a oferi un grad înalt de calitate a aerului din interior.
Ventilarea este de două tipuri: naturală și mecanică.</a:t>
            </a:r>
          </a:p>
        </p:txBody>
      </p:sp>
    </p:spTree>
    <p:extLst>
      <p:ext uri="{BB962C8B-B14F-4D97-AF65-F5344CB8AC3E}">
        <p14:creationId xmlns:p14="http://schemas.microsoft.com/office/powerpoint/2010/main" val="18335577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2E56E1E-D82A-4FF7-99CE-83AE9A18FC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cNvSpPr>
            <a:spLocks noGrp="1"/>
          </p:cNvSpPr>
          <p:nvPr>
            <p:ph type="ctrTitle"/>
          </p:nvPr>
        </p:nvSpPr>
        <p:spPr>
          <a:xfrm>
            <a:off x="774701" y="703943"/>
            <a:ext cx="2930608" cy="2859314"/>
          </a:xfrm>
        </p:spPr>
        <p:txBody>
          <a:bodyPr anchor="t">
            <a:normAutofit/>
          </a:bodyPr>
          <a:lstStyle/>
          <a:p>
            <a:pPr algn="r"/>
            <a:r>
              <a:rPr lang="ro-RO" dirty="0"/>
              <a:t>Instalații de ventilare   </a:t>
            </a:r>
          </a:p>
        </p:txBody>
      </p:sp>
      <p:sp>
        <p:nvSpPr>
          <p:cNvPr id="11" name="Freeform: Shape 10">
            <a:extLst>
              <a:ext uri="{FF2B5EF4-FFF2-40B4-BE49-F238E27FC236}">
                <a16:creationId xmlns:a16="http://schemas.microsoft.com/office/drawing/2014/main" id="{FCE4B1E6-EC5B-432F-90D0-898FA5296D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588667" flipH="1">
            <a:off x="4301693" y="485426"/>
            <a:ext cx="7484484" cy="5843743"/>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15141"/>
              <a:gd name="connsiteY0" fmla="*/ 731902 h 758856"/>
              <a:gd name="connsiteX1" fmla="*/ 373741 w 815141"/>
              <a:gd name="connsiteY1" fmla="*/ 757848 h 758856"/>
              <a:gd name="connsiteX2" fmla="*/ 683896 w 815141"/>
              <a:gd name="connsiteY2" fmla="*/ 696479 h 758856"/>
              <a:gd name="connsiteX3" fmla="*/ 812900 w 815141"/>
              <a:gd name="connsiteY3" fmla="*/ 492088 h 758856"/>
              <a:gd name="connsiteX4" fmla="*/ 588282 w 815141"/>
              <a:gd name="connsiteY4" fmla="*/ 3537 h 758856"/>
              <a:gd name="connsiteX5" fmla="*/ 59263 w 815141"/>
              <a:gd name="connsiteY5" fmla="*/ 319863 h 758856"/>
              <a:gd name="connsiteX6" fmla="*/ 56596 w 815141"/>
              <a:gd name="connsiteY6" fmla="*/ 630854 h 758856"/>
              <a:gd name="connsiteX7" fmla="*/ 0 w 815141"/>
              <a:gd name="connsiteY7" fmla="*/ 731902 h 758856"/>
              <a:gd name="connsiteX0" fmla="*/ 0 w 815141"/>
              <a:gd name="connsiteY0" fmla="*/ 731902 h 758856"/>
              <a:gd name="connsiteX1" fmla="*/ 373741 w 815141"/>
              <a:gd name="connsiteY1" fmla="*/ 757848 h 758856"/>
              <a:gd name="connsiteX2" fmla="*/ 683896 w 815141"/>
              <a:gd name="connsiteY2" fmla="*/ 696479 h 758856"/>
              <a:gd name="connsiteX3" fmla="*/ 812900 w 815141"/>
              <a:gd name="connsiteY3" fmla="*/ 492088 h 758856"/>
              <a:gd name="connsiteX4" fmla="*/ 588282 w 815141"/>
              <a:gd name="connsiteY4" fmla="*/ 3537 h 758856"/>
              <a:gd name="connsiteX5" fmla="*/ 59263 w 815141"/>
              <a:gd name="connsiteY5" fmla="*/ 319863 h 758856"/>
              <a:gd name="connsiteX6" fmla="*/ 56596 w 815141"/>
              <a:gd name="connsiteY6" fmla="*/ 630854 h 758856"/>
              <a:gd name="connsiteX7" fmla="*/ 0 w 815141"/>
              <a:gd name="connsiteY7" fmla="*/ 731902 h 758856"/>
              <a:gd name="connsiteX0" fmla="*/ 0 w 805831"/>
              <a:gd name="connsiteY0" fmla="*/ 731902 h 758856"/>
              <a:gd name="connsiteX1" fmla="*/ 373741 w 805831"/>
              <a:gd name="connsiteY1" fmla="*/ 757848 h 758856"/>
              <a:gd name="connsiteX2" fmla="*/ 683896 w 805831"/>
              <a:gd name="connsiteY2" fmla="*/ 696479 h 758856"/>
              <a:gd name="connsiteX3" fmla="*/ 803316 w 805831"/>
              <a:gd name="connsiteY3" fmla="*/ 453428 h 758856"/>
              <a:gd name="connsiteX4" fmla="*/ 588282 w 805831"/>
              <a:gd name="connsiteY4" fmla="*/ 3537 h 758856"/>
              <a:gd name="connsiteX5" fmla="*/ 59263 w 805831"/>
              <a:gd name="connsiteY5" fmla="*/ 319863 h 758856"/>
              <a:gd name="connsiteX6" fmla="*/ 56596 w 805831"/>
              <a:gd name="connsiteY6" fmla="*/ 630854 h 758856"/>
              <a:gd name="connsiteX7" fmla="*/ 0 w 805831"/>
              <a:gd name="connsiteY7" fmla="*/ 731902 h 758856"/>
              <a:gd name="connsiteX0" fmla="*/ 0 w 822941"/>
              <a:gd name="connsiteY0" fmla="*/ 731902 h 758856"/>
              <a:gd name="connsiteX1" fmla="*/ 373741 w 822941"/>
              <a:gd name="connsiteY1" fmla="*/ 757848 h 758856"/>
              <a:gd name="connsiteX2" fmla="*/ 683896 w 822941"/>
              <a:gd name="connsiteY2" fmla="*/ 696479 h 758856"/>
              <a:gd name="connsiteX3" fmla="*/ 820887 w 822941"/>
              <a:gd name="connsiteY3" fmla="*/ 468892 h 758856"/>
              <a:gd name="connsiteX4" fmla="*/ 588282 w 822941"/>
              <a:gd name="connsiteY4" fmla="*/ 3537 h 758856"/>
              <a:gd name="connsiteX5" fmla="*/ 59263 w 822941"/>
              <a:gd name="connsiteY5" fmla="*/ 319863 h 758856"/>
              <a:gd name="connsiteX6" fmla="*/ 56596 w 822941"/>
              <a:gd name="connsiteY6" fmla="*/ 630854 h 758856"/>
              <a:gd name="connsiteX7" fmla="*/ 0 w 822941"/>
              <a:gd name="connsiteY7" fmla="*/ 731902 h 758856"/>
              <a:gd name="connsiteX0" fmla="*/ 0 w 823675"/>
              <a:gd name="connsiteY0" fmla="*/ 731902 h 760400"/>
              <a:gd name="connsiteX1" fmla="*/ 373741 w 823675"/>
              <a:gd name="connsiteY1" fmla="*/ 757848 h 760400"/>
              <a:gd name="connsiteX2" fmla="*/ 695077 w 823675"/>
              <a:gd name="connsiteY2" fmla="*/ 729340 h 760400"/>
              <a:gd name="connsiteX3" fmla="*/ 820887 w 823675"/>
              <a:gd name="connsiteY3" fmla="*/ 468892 h 760400"/>
              <a:gd name="connsiteX4" fmla="*/ 588282 w 823675"/>
              <a:gd name="connsiteY4" fmla="*/ 3537 h 760400"/>
              <a:gd name="connsiteX5" fmla="*/ 59263 w 823675"/>
              <a:gd name="connsiteY5" fmla="*/ 319863 h 760400"/>
              <a:gd name="connsiteX6" fmla="*/ 56596 w 823675"/>
              <a:gd name="connsiteY6" fmla="*/ 630854 h 760400"/>
              <a:gd name="connsiteX7" fmla="*/ 0 w 823675"/>
              <a:gd name="connsiteY7" fmla="*/ 731902 h 760400"/>
              <a:gd name="connsiteX0" fmla="*/ 0 w 823675"/>
              <a:gd name="connsiteY0" fmla="*/ 731902 h 760034"/>
              <a:gd name="connsiteX1" fmla="*/ 166906 w 823675"/>
              <a:gd name="connsiteY1" fmla="*/ 737073 h 760034"/>
              <a:gd name="connsiteX2" fmla="*/ 373741 w 823675"/>
              <a:gd name="connsiteY2" fmla="*/ 757848 h 760034"/>
              <a:gd name="connsiteX3" fmla="*/ 695077 w 823675"/>
              <a:gd name="connsiteY3" fmla="*/ 729340 h 760034"/>
              <a:gd name="connsiteX4" fmla="*/ 820887 w 823675"/>
              <a:gd name="connsiteY4" fmla="*/ 468892 h 760034"/>
              <a:gd name="connsiteX5" fmla="*/ 588282 w 823675"/>
              <a:gd name="connsiteY5" fmla="*/ 3537 h 760034"/>
              <a:gd name="connsiteX6" fmla="*/ 59263 w 823675"/>
              <a:gd name="connsiteY6" fmla="*/ 319863 h 760034"/>
              <a:gd name="connsiteX7" fmla="*/ 56596 w 823675"/>
              <a:gd name="connsiteY7" fmla="*/ 630854 h 760034"/>
              <a:gd name="connsiteX8" fmla="*/ 0 w 823675"/>
              <a:gd name="connsiteY8" fmla="*/ 731902 h 760034"/>
              <a:gd name="connsiteX0" fmla="*/ 0 w 823675"/>
              <a:gd name="connsiteY0" fmla="*/ 731902 h 760034"/>
              <a:gd name="connsiteX1" fmla="*/ 166906 w 823675"/>
              <a:gd name="connsiteY1" fmla="*/ 737073 h 760034"/>
              <a:gd name="connsiteX2" fmla="*/ 373741 w 823675"/>
              <a:gd name="connsiteY2" fmla="*/ 757848 h 760034"/>
              <a:gd name="connsiteX3" fmla="*/ 695077 w 823675"/>
              <a:gd name="connsiteY3" fmla="*/ 729340 h 760034"/>
              <a:gd name="connsiteX4" fmla="*/ 820887 w 823675"/>
              <a:gd name="connsiteY4" fmla="*/ 468892 h 760034"/>
              <a:gd name="connsiteX5" fmla="*/ 588282 w 823675"/>
              <a:gd name="connsiteY5" fmla="*/ 3537 h 760034"/>
              <a:gd name="connsiteX6" fmla="*/ 59263 w 823675"/>
              <a:gd name="connsiteY6" fmla="*/ 319863 h 760034"/>
              <a:gd name="connsiteX7" fmla="*/ 56596 w 823675"/>
              <a:gd name="connsiteY7" fmla="*/ 630854 h 760034"/>
              <a:gd name="connsiteX8" fmla="*/ 0 w 823675"/>
              <a:gd name="connsiteY8" fmla="*/ 731902 h 760034"/>
              <a:gd name="connsiteX0" fmla="*/ 0 w 823675"/>
              <a:gd name="connsiteY0" fmla="*/ 731902 h 786869"/>
              <a:gd name="connsiteX1" fmla="*/ 166906 w 823675"/>
              <a:gd name="connsiteY1" fmla="*/ 737073 h 786869"/>
              <a:gd name="connsiteX2" fmla="*/ 381728 w 823675"/>
              <a:gd name="connsiteY2" fmla="*/ 786843 h 786869"/>
              <a:gd name="connsiteX3" fmla="*/ 695077 w 823675"/>
              <a:gd name="connsiteY3" fmla="*/ 729340 h 786869"/>
              <a:gd name="connsiteX4" fmla="*/ 820887 w 823675"/>
              <a:gd name="connsiteY4" fmla="*/ 468892 h 786869"/>
              <a:gd name="connsiteX5" fmla="*/ 588282 w 823675"/>
              <a:gd name="connsiteY5" fmla="*/ 3537 h 786869"/>
              <a:gd name="connsiteX6" fmla="*/ 59263 w 823675"/>
              <a:gd name="connsiteY6" fmla="*/ 319863 h 786869"/>
              <a:gd name="connsiteX7" fmla="*/ 56596 w 823675"/>
              <a:gd name="connsiteY7" fmla="*/ 630854 h 786869"/>
              <a:gd name="connsiteX8" fmla="*/ 0 w 823675"/>
              <a:gd name="connsiteY8" fmla="*/ 731902 h 786869"/>
              <a:gd name="connsiteX0" fmla="*/ 0 w 823675"/>
              <a:gd name="connsiteY0" fmla="*/ 731902 h 792665"/>
              <a:gd name="connsiteX1" fmla="*/ 166906 w 823675"/>
              <a:gd name="connsiteY1" fmla="*/ 737073 h 792665"/>
              <a:gd name="connsiteX2" fmla="*/ 391312 w 823675"/>
              <a:gd name="connsiteY2" fmla="*/ 792642 h 792665"/>
              <a:gd name="connsiteX3" fmla="*/ 695077 w 823675"/>
              <a:gd name="connsiteY3" fmla="*/ 729340 h 792665"/>
              <a:gd name="connsiteX4" fmla="*/ 820887 w 823675"/>
              <a:gd name="connsiteY4" fmla="*/ 468892 h 792665"/>
              <a:gd name="connsiteX5" fmla="*/ 588282 w 823675"/>
              <a:gd name="connsiteY5" fmla="*/ 3537 h 792665"/>
              <a:gd name="connsiteX6" fmla="*/ 59263 w 823675"/>
              <a:gd name="connsiteY6" fmla="*/ 319863 h 792665"/>
              <a:gd name="connsiteX7" fmla="*/ 56596 w 823675"/>
              <a:gd name="connsiteY7" fmla="*/ 630854 h 792665"/>
              <a:gd name="connsiteX8" fmla="*/ 0 w 823675"/>
              <a:gd name="connsiteY8" fmla="*/ 731902 h 792665"/>
              <a:gd name="connsiteX0" fmla="*/ 0 w 823675"/>
              <a:gd name="connsiteY0" fmla="*/ 731902 h 777210"/>
              <a:gd name="connsiteX1" fmla="*/ 166906 w 823675"/>
              <a:gd name="connsiteY1" fmla="*/ 737073 h 777210"/>
              <a:gd name="connsiteX2" fmla="*/ 391312 w 823675"/>
              <a:gd name="connsiteY2" fmla="*/ 777178 h 777210"/>
              <a:gd name="connsiteX3" fmla="*/ 695077 w 823675"/>
              <a:gd name="connsiteY3" fmla="*/ 729340 h 777210"/>
              <a:gd name="connsiteX4" fmla="*/ 820887 w 823675"/>
              <a:gd name="connsiteY4" fmla="*/ 468892 h 777210"/>
              <a:gd name="connsiteX5" fmla="*/ 588282 w 823675"/>
              <a:gd name="connsiteY5" fmla="*/ 3537 h 777210"/>
              <a:gd name="connsiteX6" fmla="*/ 59263 w 823675"/>
              <a:gd name="connsiteY6" fmla="*/ 319863 h 777210"/>
              <a:gd name="connsiteX7" fmla="*/ 56596 w 823675"/>
              <a:gd name="connsiteY7" fmla="*/ 630854 h 777210"/>
              <a:gd name="connsiteX8" fmla="*/ 0 w 823675"/>
              <a:gd name="connsiteY8" fmla="*/ 731902 h 777210"/>
              <a:gd name="connsiteX0" fmla="*/ 0 w 823675"/>
              <a:gd name="connsiteY0" fmla="*/ 731902 h 777210"/>
              <a:gd name="connsiteX1" fmla="*/ 166906 w 823675"/>
              <a:gd name="connsiteY1" fmla="*/ 737073 h 777210"/>
              <a:gd name="connsiteX2" fmla="*/ 391312 w 823675"/>
              <a:gd name="connsiteY2" fmla="*/ 777178 h 777210"/>
              <a:gd name="connsiteX3" fmla="*/ 695077 w 823675"/>
              <a:gd name="connsiteY3" fmla="*/ 729340 h 777210"/>
              <a:gd name="connsiteX4" fmla="*/ 820887 w 823675"/>
              <a:gd name="connsiteY4" fmla="*/ 468892 h 777210"/>
              <a:gd name="connsiteX5" fmla="*/ 588282 w 823675"/>
              <a:gd name="connsiteY5" fmla="*/ 3537 h 777210"/>
              <a:gd name="connsiteX6" fmla="*/ 59263 w 823675"/>
              <a:gd name="connsiteY6" fmla="*/ 319863 h 777210"/>
              <a:gd name="connsiteX7" fmla="*/ 51617 w 823675"/>
              <a:gd name="connsiteY7" fmla="*/ 627352 h 777210"/>
              <a:gd name="connsiteX8" fmla="*/ 0 w 823675"/>
              <a:gd name="connsiteY8" fmla="*/ 731902 h 777210"/>
              <a:gd name="connsiteX0" fmla="*/ 0 w 823675"/>
              <a:gd name="connsiteY0" fmla="*/ 732801 h 778109"/>
              <a:gd name="connsiteX1" fmla="*/ 166906 w 823675"/>
              <a:gd name="connsiteY1" fmla="*/ 737972 h 778109"/>
              <a:gd name="connsiteX2" fmla="*/ 391312 w 823675"/>
              <a:gd name="connsiteY2" fmla="*/ 778077 h 778109"/>
              <a:gd name="connsiteX3" fmla="*/ 695077 w 823675"/>
              <a:gd name="connsiteY3" fmla="*/ 730239 h 778109"/>
              <a:gd name="connsiteX4" fmla="*/ 820887 w 823675"/>
              <a:gd name="connsiteY4" fmla="*/ 469791 h 778109"/>
              <a:gd name="connsiteX5" fmla="*/ 588282 w 823675"/>
              <a:gd name="connsiteY5" fmla="*/ 4436 h 778109"/>
              <a:gd name="connsiteX6" fmla="*/ 39641 w 823675"/>
              <a:gd name="connsiteY6" fmla="*/ 312540 h 778109"/>
              <a:gd name="connsiteX7" fmla="*/ 51617 w 823675"/>
              <a:gd name="connsiteY7" fmla="*/ 628251 h 778109"/>
              <a:gd name="connsiteX8" fmla="*/ 0 w 823675"/>
              <a:gd name="connsiteY8" fmla="*/ 732801 h 778109"/>
              <a:gd name="connsiteX0" fmla="*/ 0 w 823675"/>
              <a:gd name="connsiteY0" fmla="*/ 732965 h 778273"/>
              <a:gd name="connsiteX1" fmla="*/ 166906 w 823675"/>
              <a:gd name="connsiteY1" fmla="*/ 738136 h 778273"/>
              <a:gd name="connsiteX2" fmla="*/ 391312 w 823675"/>
              <a:gd name="connsiteY2" fmla="*/ 778241 h 778273"/>
              <a:gd name="connsiteX3" fmla="*/ 695077 w 823675"/>
              <a:gd name="connsiteY3" fmla="*/ 730403 h 778273"/>
              <a:gd name="connsiteX4" fmla="*/ 820887 w 823675"/>
              <a:gd name="connsiteY4" fmla="*/ 469955 h 778273"/>
              <a:gd name="connsiteX5" fmla="*/ 588282 w 823675"/>
              <a:gd name="connsiteY5" fmla="*/ 4600 h 778273"/>
              <a:gd name="connsiteX6" fmla="*/ 31572 w 823675"/>
              <a:gd name="connsiteY6" fmla="*/ 311368 h 778273"/>
              <a:gd name="connsiteX7" fmla="*/ 51617 w 823675"/>
              <a:gd name="connsiteY7" fmla="*/ 628415 h 778273"/>
              <a:gd name="connsiteX8" fmla="*/ 0 w 823675"/>
              <a:gd name="connsiteY8" fmla="*/ 732965 h 778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3675" h="778273">
                <a:moveTo>
                  <a:pt x="0" y="732965"/>
                </a:moveTo>
                <a:cubicBezTo>
                  <a:pt x="17853" y="736493"/>
                  <a:pt x="104616" y="733812"/>
                  <a:pt x="166906" y="738136"/>
                </a:cubicBezTo>
                <a:cubicBezTo>
                  <a:pt x="229196" y="742460"/>
                  <a:pt x="303284" y="779530"/>
                  <a:pt x="391312" y="778241"/>
                </a:cubicBezTo>
                <a:cubicBezTo>
                  <a:pt x="479340" y="776952"/>
                  <a:pt x="621884" y="774696"/>
                  <a:pt x="695077" y="730403"/>
                </a:cubicBezTo>
                <a:cubicBezTo>
                  <a:pt x="768270" y="686110"/>
                  <a:pt x="838686" y="590922"/>
                  <a:pt x="820887" y="469955"/>
                </a:cubicBezTo>
                <a:cubicBezTo>
                  <a:pt x="803088" y="348988"/>
                  <a:pt x="795207" y="48292"/>
                  <a:pt x="588282" y="4600"/>
                </a:cubicBezTo>
                <a:cubicBezTo>
                  <a:pt x="492555" y="-2543"/>
                  <a:pt x="66148" y="-39533"/>
                  <a:pt x="31572" y="311368"/>
                </a:cubicBezTo>
                <a:cubicBezTo>
                  <a:pt x="15666" y="420334"/>
                  <a:pt x="51617" y="565074"/>
                  <a:pt x="51617" y="628415"/>
                </a:cubicBezTo>
                <a:cubicBezTo>
                  <a:pt x="52094" y="700138"/>
                  <a:pt x="0" y="732965"/>
                  <a:pt x="0" y="732965"/>
                </a:cubicBezTo>
                <a:close/>
              </a:path>
            </a:pathLst>
          </a:custGeom>
          <a:solidFill>
            <a:schemeClr val="bg1"/>
          </a:solidFill>
          <a:ln w="19050" cap="flat">
            <a:noFill/>
            <a:prstDash val="solid"/>
            <a:miter/>
          </a:ln>
        </p:spPr>
        <p:txBody>
          <a:bodyPr rtlCol="0" anchor="ctr"/>
          <a:lstStyle/>
          <a:p>
            <a:endParaRPr lang="en-US"/>
          </a:p>
        </p:txBody>
      </p:sp>
      <p:sp>
        <p:nvSpPr>
          <p:cNvPr id="3" name="Content Placeholder"/>
          <p:cNvSpPr>
            <a:spLocks noGrp="1"/>
          </p:cNvSpPr>
          <p:nvPr>
            <p:ph idx="1"/>
          </p:nvPr>
        </p:nvSpPr>
        <p:spPr>
          <a:xfrm>
            <a:off x="5270921" y="283727"/>
            <a:ext cx="5646057" cy="4368800"/>
          </a:xfrm>
        </p:spPr>
        <p:txBody>
          <a:bodyPr anchor="ctr">
            <a:normAutofit/>
          </a:bodyPr>
          <a:lstStyle/>
          <a:p>
            <a:pPr algn="ctr"/>
            <a:r>
              <a:rPr lang="ro-RO" dirty="0"/>
              <a:t>Ventilarea Naturală – aerul este circulat prin diverse „deschideri” ale clădirilor în mod natural, sub efectul vântului sau al tirajului.</a:t>
            </a:r>
          </a:p>
        </p:txBody>
      </p:sp>
      <p:sp>
        <p:nvSpPr>
          <p:cNvPr id="13" name="Freeform: Shape 12">
            <a:extLst>
              <a:ext uri="{FF2B5EF4-FFF2-40B4-BE49-F238E27FC236}">
                <a16:creationId xmlns:a16="http://schemas.microsoft.com/office/drawing/2014/main" id="{B9940E64-4719-4E36-8FFD-748B552B35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588667" flipH="1">
            <a:off x="4240862" y="539430"/>
            <a:ext cx="7484484" cy="5843743"/>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15141"/>
              <a:gd name="connsiteY0" fmla="*/ 731902 h 758856"/>
              <a:gd name="connsiteX1" fmla="*/ 373741 w 815141"/>
              <a:gd name="connsiteY1" fmla="*/ 757848 h 758856"/>
              <a:gd name="connsiteX2" fmla="*/ 683896 w 815141"/>
              <a:gd name="connsiteY2" fmla="*/ 696479 h 758856"/>
              <a:gd name="connsiteX3" fmla="*/ 812900 w 815141"/>
              <a:gd name="connsiteY3" fmla="*/ 492088 h 758856"/>
              <a:gd name="connsiteX4" fmla="*/ 588282 w 815141"/>
              <a:gd name="connsiteY4" fmla="*/ 3537 h 758856"/>
              <a:gd name="connsiteX5" fmla="*/ 59263 w 815141"/>
              <a:gd name="connsiteY5" fmla="*/ 319863 h 758856"/>
              <a:gd name="connsiteX6" fmla="*/ 56596 w 815141"/>
              <a:gd name="connsiteY6" fmla="*/ 630854 h 758856"/>
              <a:gd name="connsiteX7" fmla="*/ 0 w 815141"/>
              <a:gd name="connsiteY7" fmla="*/ 731902 h 758856"/>
              <a:gd name="connsiteX0" fmla="*/ 0 w 815141"/>
              <a:gd name="connsiteY0" fmla="*/ 731902 h 758856"/>
              <a:gd name="connsiteX1" fmla="*/ 373741 w 815141"/>
              <a:gd name="connsiteY1" fmla="*/ 757848 h 758856"/>
              <a:gd name="connsiteX2" fmla="*/ 683896 w 815141"/>
              <a:gd name="connsiteY2" fmla="*/ 696479 h 758856"/>
              <a:gd name="connsiteX3" fmla="*/ 812900 w 815141"/>
              <a:gd name="connsiteY3" fmla="*/ 492088 h 758856"/>
              <a:gd name="connsiteX4" fmla="*/ 588282 w 815141"/>
              <a:gd name="connsiteY4" fmla="*/ 3537 h 758856"/>
              <a:gd name="connsiteX5" fmla="*/ 59263 w 815141"/>
              <a:gd name="connsiteY5" fmla="*/ 319863 h 758856"/>
              <a:gd name="connsiteX6" fmla="*/ 56596 w 815141"/>
              <a:gd name="connsiteY6" fmla="*/ 630854 h 758856"/>
              <a:gd name="connsiteX7" fmla="*/ 0 w 815141"/>
              <a:gd name="connsiteY7" fmla="*/ 731902 h 758856"/>
              <a:gd name="connsiteX0" fmla="*/ 0 w 805831"/>
              <a:gd name="connsiteY0" fmla="*/ 731902 h 758856"/>
              <a:gd name="connsiteX1" fmla="*/ 373741 w 805831"/>
              <a:gd name="connsiteY1" fmla="*/ 757848 h 758856"/>
              <a:gd name="connsiteX2" fmla="*/ 683896 w 805831"/>
              <a:gd name="connsiteY2" fmla="*/ 696479 h 758856"/>
              <a:gd name="connsiteX3" fmla="*/ 803316 w 805831"/>
              <a:gd name="connsiteY3" fmla="*/ 453428 h 758856"/>
              <a:gd name="connsiteX4" fmla="*/ 588282 w 805831"/>
              <a:gd name="connsiteY4" fmla="*/ 3537 h 758856"/>
              <a:gd name="connsiteX5" fmla="*/ 59263 w 805831"/>
              <a:gd name="connsiteY5" fmla="*/ 319863 h 758856"/>
              <a:gd name="connsiteX6" fmla="*/ 56596 w 805831"/>
              <a:gd name="connsiteY6" fmla="*/ 630854 h 758856"/>
              <a:gd name="connsiteX7" fmla="*/ 0 w 805831"/>
              <a:gd name="connsiteY7" fmla="*/ 731902 h 758856"/>
              <a:gd name="connsiteX0" fmla="*/ 0 w 822941"/>
              <a:gd name="connsiteY0" fmla="*/ 731902 h 758856"/>
              <a:gd name="connsiteX1" fmla="*/ 373741 w 822941"/>
              <a:gd name="connsiteY1" fmla="*/ 757848 h 758856"/>
              <a:gd name="connsiteX2" fmla="*/ 683896 w 822941"/>
              <a:gd name="connsiteY2" fmla="*/ 696479 h 758856"/>
              <a:gd name="connsiteX3" fmla="*/ 820887 w 822941"/>
              <a:gd name="connsiteY3" fmla="*/ 468892 h 758856"/>
              <a:gd name="connsiteX4" fmla="*/ 588282 w 822941"/>
              <a:gd name="connsiteY4" fmla="*/ 3537 h 758856"/>
              <a:gd name="connsiteX5" fmla="*/ 59263 w 822941"/>
              <a:gd name="connsiteY5" fmla="*/ 319863 h 758856"/>
              <a:gd name="connsiteX6" fmla="*/ 56596 w 822941"/>
              <a:gd name="connsiteY6" fmla="*/ 630854 h 758856"/>
              <a:gd name="connsiteX7" fmla="*/ 0 w 822941"/>
              <a:gd name="connsiteY7" fmla="*/ 731902 h 758856"/>
              <a:gd name="connsiteX0" fmla="*/ 0 w 823675"/>
              <a:gd name="connsiteY0" fmla="*/ 731902 h 760400"/>
              <a:gd name="connsiteX1" fmla="*/ 373741 w 823675"/>
              <a:gd name="connsiteY1" fmla="*/ 757848 h 760400"/>
              <a:gd name="connsiteX2" fmla="*/ 695077 w 823675"/>
              <a:gd name="connsiteY2" fmla="*/ 729340 h 760400"/>
              <a:gd name="connsiteX3" fmla="*/ 820887 w 823675"/>
              <a:gd name="connsiteY3" fmla="*/ 468892 h 760400"/>
              <a:gd name="connsiteX4" fmla="*/ 588282 w 823675"/>
              <a:gd name="connsiteY4" fmla="*/ 3537 h 760400"/>
              <a:gd name="connsiteX5" fmla="*/ 59263 w 823675"/>
              <a:gd name="connsiteY5" fmla="*/ 319863 h 760400"/>
              <a:gd name="connsiteX6" fmla="*/ 56596 w 823675"/>
              <a:gd name="connsiteY6" fmla="*/ 630854 h 760400"/>
              <a:gd name="connsiteX7" fmla="*/ 0 w 823675"/>
              <a:gd name="connsiteY7" fmla="*/ 731902 h 760400"/>
              <a:gd name="connsiteX0" fmla="*/ 0 w 823675"/>
              <a:gd name="connsiteY0" fmla="*/ 731902 h 760034"/>
              <a:gd name="connsiteX1" fmla="*/ 166906 w 823675"/>
              <a:gd name="connsiteY1" fmla="*/ 737073 h 760034"/>
              <a:gd name="connsiteX2" fmla="*/ 373741 w 823675"/>
              <a:gd name="connsiteY2" fmla="*/ 757848 h 760034"/>
              <a:gd name="connsiteX3" fmla="*/ 695077 w 823675"/>
              <a:gd name="connsiteY3" fmla="*/ 729340 h 760034"/>
              <a:gd name="connsiteX4" fmla="*/ 820887 w 823675"/>
              <a:gd name="connsiteY4" fmla="*/ 468892 h 760034"/>
              <a:gd name="connsiteX5" fmla="*/ 588282 w 823675"/>
              <a:gd name="connsiteY5" fmla="*/ 3537 h 760034"/>
              <a:gd name="connsiteX6" fmla="*/ 59263 w 823675"/>
              <a:gd name="connsiteY6" fmla="*/ 319863 h 760034"/>
              <a:gd name="connsiteX7" fmla="*/ 56596 w 823675"/>
              <a:gd name="connsiteY7" fmla="*/ 630854 h 760034"/>
              <a:gd name="connsiteX8" fmla="*/ 0 w 823675"/>
              <a:gd name="connsiteY8" fmla="*/ 731902 h 760034"/>
              <a:gd name="connsiteX0" fmla="*/ 0 w 823675"/>
              <a:gd name="connsiteY0" fmla="*/ 731902 h 760034"/>
              <a:gd name="connsiteX1" fmla="*/ 166906 w 823675"/>
              <a:gd name="connsiteY1" fmla="*/ 737073 h 760034"/>
              <a:gd name="connsiteX2" fmla="*/ 373741 w 823675"/>
              <a:gd name="connsiteY2" fmla="*/ 757848 h 760034"/>
              <a:gd name="connsiteX3" fmla="*/ 695077 w 823675"/>
              <a:gd name="connsiteY3" fmla="*/ 729340 h 760034"/>
              <a:gd name="connsiteX4" fmla="*/ 820887 w 823675"/>
              <a:gd name="connsiteY4" fmla="*/ 468892 h 760034"/>
              <a:gd name="connsiteX5" fmla="*/ 588282 w 823675"/>
              <a:gd name="connsiteY5" fmla="*/ 3537 h 760034"/>
              <a:gd name="connsiteX6" fmla="*/ 59263 w 823675"/>
              <a:gd name="connsiteY6" fmla="*/ 319863 h 760034"/>
              <a:gd name="connsiteX7" fmla="*/ 56596 w 823675"/>
              <a:gd name="connsiteY7" fmla="*/ 630854 h 760034"/>
              <a:gd name="connsiteX8" fmla="*/ 0 w 823675"/>
              <a:gd name="connsiteY8" fmla="*/ 731902 h 760034"/>
              <a:gd name="connsiteX0" fmla="*/ 0 w 823675"/>
              <a:gd name="connsiteY0" fmla="*/ 731902 h 786869"/>
              <a:gd name="connsiteX1" fmla="*/ 166906 w 823675"/>
              <a:gd name="connsiteY1" fmla="*/ 737073 h 786869"/>
              <a:gd name="connsiteX2" fmla="*/ 381728 w 823675"/>
              <a:gd name="connsiteY2" fmla="*/ 786843 h 786869"/>
              <a:gd name="connsiteX3" fmla="*/ 695077 w 823675"/>
              <a:gd name="connsiteY3" fmla="*/ 729340 h 786869"/>
              <a:gd name="connsiteX4" fmla="*/ 820887 w 823675"/>
              <a:gd name="connsiteY4" fmla="*/ 468892 h 786869"/>
              <a:gd name="connsiteX5" fmla="*/ 588282 w 823675"/>
              <a:gd name="connsiteY5" fmla="*/ 3537 h 786869"/>
              <a:gd name="connsiteX6" fmla="*/ 59263 w 823675"/>
              <a:gd name="connsiteY6" fmla="*/ 319863 h 786869"/>
              <a:gd name="connsiteX7" fmla="*/ 56596 w 823675"/>
              <a:gd name="connsiteY7" fmla="*/ 630854 h 786869"/>
              <a:gd name="connsiteX8" fmla="*/ 0 w 823675"/>
              <a:gd name="connsiteY8" fmla="*/ 731902 h 786869"/>
              <a:gd name="connsiteX0" fmla="*/ 0 w 823675"/>
              <a:gd name="connsiteY0" fmla="*/ 731902 h 792665"/>
              <a:gd name="connsiteX1" fmla="*/ 166906 w 823675"/>
              <a:gd name="connsiteY1" fmla="*/ 737073 h 792665"/>
              <a:gd name="connsiteX2" fmla="*/ 391312 w 823675"/>
              <a:gd name="connsiteY2" fmla="*/ 792642 h 792665"/>
              <a:gd name="connsiteX3" fmla="*/ 695077 w 823675"/>
              <a:gd name="connsiteY3" fmla="*/ 729340 h 792665"/>
              <a:gd name="connsiteX4" fmla="*/ 820887 w 823675"/>
              <a:gd name="connsiteY4" fmla="*/ 468892 h 792665"/>
              <a:gd name="connsiteX5" fmla="*/ 588282 w 823675"/>
              <a:gd name="connsiteY5" fmla="*/ 3537 h 792665"/>
              <a:gd name="connsiteX6" fmla="*/ 59263 w 823675"/>
              <a:gd name="connsiteY6" fmla="*/ 319863 h 792665"/>
              <a:gd name="connsiteX7" fmla="*/ 56596 w 823675"/>
              <a:gd name="connsiteY7" fmla="*/ 630854 h 792665"/>
              <a:gd name="connsiteX8" fmla="*/ 0 w 823675"/>
              <a:gd name="connsiteY8" fmla="*/ 731902 h 792665"/>
              <a:gd name="connsiteX0" fmla="*/ 0 w 823675"/>
              <a:gd name="connsiteY0" fmla="*/ 731902 h 777210"/>
              <a:gd name="connsiteX1" fmla="*/ 166906 w 823675"/>
              <a:gd name="connsiteY1" fmla="*/ 737073 h 777210"/>
              <a:gd name="connsiteX2" fmla="*/ 391312 w 823675"/>
              <a:gd name="connsiteY2" fmla="*/ 777178 h 777210"/>
              <a:gd name="connsiteX3" fmla="*/ 695077 w 823675"/>
              <a:gd name="connsiteY3" fmla="*/ 729340 h 777210"/>
              <a:gd name="connsiteX4" fmla="*/ 820887 w 823675"/>
              <a:gd name="connsiteY4" fmla="*/ 468892 h 777210"/>
              <a:gd name="connsiteX5" fmla="*/ 588282 w 823675"/>
              <a:gd name="connsiteY5" fmla="*/ 3537 h 777210"/>
              <a:gd name="connsiteX6" fmla="*/ 59263 w 823675"/>
              <a:gd name="connsiteY6" fmla="*/ 319863 h 777210"/>
              <a:gd name="connsiteX7" fmla="*/ 56596 w 823675"/>
              <a:gd name="connsiteY7" fmla="*/ 630854 h 777210"/>
              <a:gd name="connsiteX8" fmla="*/ 0 w 823675"/>
              <a:gd name="connsiteY8" fmla="*/ 731902 h 777210"/>
              <a:gd name="connsiteX0" fmla="*/ 0 w 823675"/>
              <a:gd name="connsiteY0" fmla="*/ 731902 h 777210"/>
              <a:gd name="connsiteX1" fmla="*/ 166906 w 823675"/>
              <a:gd name="connsiteY1" fmla="*/ 737073 h 777210"/>
              <a:gd name="connsiteX2" fmla="*/ 391312 w 823675"/>
              <a:gd name="connsiteY2" fmla="*/ 777178 h 777210"/>
              <a:gd name="connsiteX3" fmla="*/ 695077 w 823675"/>
              <a:gd name="connsiteY3" fmla="*/ 729340 h 777210"/>
              <a:gd name="connsiteX4" fmla="*/ 820887 w 823675"/>
              <a:gd name="connsiteY4" fmla="*/ 468892 h 777210"/>
              <a:gd name="connsiteX5" fmla="*/ 588282 w 823675"/>
              <a:gd name="connsiteY5" fmla="*/ 3537 h 777210"/>
              <a:gd name="connsiteX6" fmla="*/ 59263 w 823675"/>
              <a:gd name="connsiteY6" fmla="*/ 319863 h 777210"/>
              <a:gd name="connsiteX7" fmla="*/ 51617 w 823675"/>
              <a:gd name="connsiteY7" fmla="*/ 627352 h 777210"/>
              <a:gd name="connsiteX8" fmla="*/ 0 w 823675"/>
              <a:gd name="connsiteY8" fmla="*/ 731902 h 777210"/>
              <a:gd name="connsiteX0" fmla="*/ 0 w 823675"/>
              <a:gd name="connsiteY0" fmla="*/ 732801 h 778109"/>
              <a:gd name="connsiteX1" fmla="*/ 166906 w 823675"/>
              <a:gd name="connsiteY1" fmla="*/ 737972 h 778109"/>
              <a:gd name="connsiteX2" fmla="*/ 391312 w 823675"/>
              <a:gd name="connsiteY2" fmla="*/ 778077 h 778109"/>
              <a:gd name="connsiteX3" fmla="*/ 695077 w 823675"/>
              <a:gd name="connsiteY3" fmla="*/ 730239 h 778109"/>
              <a:gd name="connsiteX4" fmla="*/ 820887 w 823675"/>
              <a:gd name="connsiteY4" fmla="*/ 469791 h 778109"/>
              <a:gd name="connsiteX5" fmla="*/ 588282 w 823675"/>
              <a:gd name="connsiteY5" fmla="*/ 4436 h 778109"/>
              <a:gd name="connsiteX6" fmla="*/ 39641 w 823675"/>
              <a:gd name="connsiteY6" fmla="*/ 312540 h 778109"/>
              <a:gd name="connsiteX7" fmla="*/ 51617 w 823675"/>
              <a:gd name="connsiteY7" fmla="*/ 628251 h 778109"/>
              <a:gd name="connsiteX8" fmla="*/ 0 w 823675"/>
              <a:gd name="connsiteY8" fmla="*/ 732801 h 778109"/>
              <a:gd name="connsiteX0" fmla="*/ 0 w 823675"/>
              <a:gd name="connsiteY0" fmla="*/ 732965 h 778273"/>
              <a:gd name="connsiteX1" fmla="*/ 166906 w 823675"/>
              <a:gd name="connsiteY1" fmla="*/ 738136 h 778273"/>
              <a:gd name="connsiteX2" fmla="*/ 391312 w 823675"/>
              <a:gd name="connsiteY2" fmla="*/ 778241 h 778273"/>
              <a:gd name="connsiteX3" fmla="*/ 695077 w 823675"/>
              <a:gd name="connsiteY3" fmla="*/ 730403 h 778273"/>
              <a:gd name="connsiteX4" fmla="*/ 820887 w 823675"/>
              <a:gd name="connsiteY4" fmla="*/ 469955 h 778273"/>
              <a:gd name="connsiteX5" fmla="*/ 588282 w 823675"/>
              <a:gd name="connsiteY5" fmla="*/ 4600 h 778273"/>
              <a:gd name="connsiteX6" fmla="*/ 31572 w 823675"/>
              <a:gd name="connsiteY6" fmla="*/ 311368 h 778273"/>
              <a:gd name="connsiteX7" fmla="*/ 51617 w 823675"/>
              <a:gd name="connsiteY7" fmla="*/ 628415 h 778273"/>
              <a:gd name="connsiteX8" fmla="*/ 0 w 823675"/>
              <a:gd name="connsiteY8" fmla="*/ 732965 h 778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3675" h="778273">
                <a:moveTo>
                  <a:pt x="0" y="732965"/>
                </a:moveTo>
                <a:cubicBezTo>
                  <a:pt x="17853" y="736493"/>
                  <a:pt x="104616" y="733812"/>
                  <a:pt x="166906" y="738136"/>
                </a:cubicBezTo>
                <a:cubicBezTo>
                  <a:pt x="229196" y="742460"/>
                  <a:pt x="303284" y="779530"/>
                  <a:pt x="391312" y="778241"/>
                </a:cubicBezTo>
                <a:cubicBezTo>
                  <a:pt x="479340" y="776952"/>
                  <a:pt x="621884" y="774696"/>
                  <a:pt x="695077" y="730403"/>
                </a:cubicBezTo>
                <a:cubicBezTo>
                  <a:pt x="768270" y="686110"/>
                  <a:pt x="838686" y="590922"/>
                  <a:pt x="820887" y="469955"/>
                </a:cubicBezTo>
                <a:cubicBezTo>
                  <a:pt x="803088" y="348988"/>
                  <a:pt x="795207" y="48292"/>
                  <a:pt x="588282" y="4600"/>
                </a:cubicBezTo>
                <a:cubicBezTo>
                  <a:pt x="492555" y="-2543"/>
                  <a:pt x="66148" y="-39533"/>
                  <a:pt x="31572" y="311368"/>
                </a:cubicBezTo>
                <a:cubicBezTo>
                  <a:pt x="15666" y="420334"/>
                  <a:pt x="51617" y="565074"/>
                  <a:pt x="51617" y="628415"/>
                </a:cubicBezTo>
                <a:cubicBezTo>
                  <a:pt x="52094" y="700138"/>
                  <a:pt x="0" y="732965"/>
                  <a:pt x="0" y="732965"/>
                </a:cubicBezTo>
                <a:close/>
              </a:path>
            </a:pathLst>
          </a:custGeom>
          <a:noFill/>
          <a:ln w="19050" cap="flat">
            <a:solidFill>
              <a:schemeClr val="tx1"/>
            </a:solidFill>
            <a:prstDash val="solid"/>
            <a:miter/>
          </a:ln>
        </p:spPr>
        <p:txBody>
          <a:bodyPr rtlCol="0" anchor="ctr"/>
          <a:lstStyle/>
          <a:p>
            <a:endParaRPr lang="en-US"/>
          </a:p>
        </p:txBody>
      </p:sp>
      <p:sp>
        <p:nvSpPr>
          <p:cNvPr id="4" name="CasetăText 3">
            <a:extLst>
              <a:ext uri="{FF2B5EF4-FFF2-40B4-BE49-F238E27FC236}">
                <a16:creationId xmlns:a16="http://schemas.microsoft.com/office/drawing/2014/main" id="{56EB54B4-3586-F5F5-750F-398CE79127EB}"/>
              </a:ext>
            </a:extLst>
          </p:cNvPr>
          <p:cNvSpPr txBox="1"/>
          <p:nvPr/>
        </p:nvSpPr>
        <p:spPr>
          <a:xfrm>
            <a:off x="5020641" y="3809439"/>
            <a:ext cx="5749229" cy="1323439"/>
          </a:xfrm>
          <a:prstGeom prst="rect">
            <a:avLst/>
          </a:prstGeom>
          <a:noFill/>
        </p:spPr>
        <p:txBody>
          <a:bodyPr wrap="square" rtlCol="0">
            <a:spAutoFit/>
          </a:bodyPr>
          <a:lstStyle/>
          <a:p>
            <a:pPr algn="l"/>
            <a:r>
              <a:rPr lang="ro-RO" sz="2000" b="1" dirty="0"/>
              <a:t>Dispozitiv mecanic (ventilator) care vehiculează prin incintă aer exterior sau un amestec de aer interior cu aer exterior. Este utilizată pentru a controla calitatea aerului din interior. Excesul de umiditate, mirosuri și contaminanți fizici din aer, poate fi adesea controlat prin diluarea sau înlocuirea aerului din interior.</a:t>
            </a:r>
          </a:p>
        </p:txBody>
      </p:sp>
    </p:spTree>
    <p:extLst>
      <p:ext uri="{BB962C8B-B14F-4D97-AF65-F5344CB8AC3E}">
        <p14:creationId xmlns:p14="http://schemas.microsoft.com/office/powerpoint/2010/main" val="3471143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2E56E1E-D82A-4FF7-99CE-83AE9A18FC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cNvSpPr>
            <a:spLocks noGrp="1"/>
          </p:cNvSpPr>
          <p:nvPr>
            <p:ph type="ctrTitle"/>
          </p:nvPr>
        </p:nvSpPr>
        <p:spPr>
          <a:xfrm>
            <a:off x="774701" y="703943"/>
            <a:ext cx="2930608" cy="2859314"/>
          </a:xfrm>
        </p:spPr>
        <p:txBody>
          <a:bodyPr anchor="t">
            <a:noAutofit/>
          </a:bodyPr>
          <a:lstStyle/>
          <a:p>
            <a:pPr algn="r"/>
            <a:r>
              <a:rPr lang="ro-RO" sz="2400" dirty="0"/>
              <a:t> 
Ventilația descentralizată presupune instalarea a minim 2 unități de ventilație cu recuperare de căldură conectate individual la exteriorul clădirii.
Nefiind necesară instalarea de tubulaturi, această soluție este ideală pentru construcții finalizate.</a:t>
            </a:r>
            <a:endParaRPr sz="2400" dirty="0"/>
          </a:p>
        </p:txBody>
      </p:sp>
      <p:sp>
        <p:nvSpPr>
          <p:cNvPr id="11" name="Freeform: Shape 10">
            <a:extLst>
              <a:ext uri="{FF2B5EF4-FFF2-40B4-BE49-F238E27FC236}">
                <a16:creationId xmlns:a16="http://schemas.microsoft.com/office/drawing/2014/main" id="{FCE4B1E6-EC5B-432F-90D0-898FA5296D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588667" flipH="1">
            <a:off x="4301693" y="485426"/>
            <a:ext cx="7484484" cy="5843743"/>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15141"/>
              <a:gd name="connsiteY0" fmla="*/ 731902 h 758856"/>
              <a:gd name="connsiteX1" fmla="*/ 373741 w 815141"/>
              <a:gd name="connsiteY1" fmla="*/ 757848 h 758856"/>
              <a:gd name="connsiteX2" fmla="*/ 683896 w 815141"/>
              <a:gd name="connsiteY2" fmla="*/ 696479 h 758856"/>
              <a:gd name="connsiteX3" fmla="*/ 812900 w 815141"/>
              <a:gd name="connsiteY3" fmla="*/ 492088 h 758856"/>
              <a:gd name="connsiteX4" fmla="*/ 588282 w 815141"/>
              <a:gd name="connsiteY4" fmla="*/ 3537 h 758856"/>
              <a:gd name="connsiteX5" fmla="*/ 59263 w 815141"/>
              <a:gd name="connsiteY5" fmla="*/ 319863 h 758856"/>
              <a:gd name="connsiteX6" fmla="*/ 56596 w 815141"/>
              <a:gd name="connsiteY6" fmla="*/ 630854 h 758856"/>
              <a:gd name="connsiteX7" fmla="*/ 0 w 815141"/>
              <a:gd name="connsiteY7" fmla="*/ 731902 h 758856"/>
              <a:gd name="connsiteX0" fmla="*/ 0 w 815141"/>
              <a:gd name="connsiteY0" fmla="*/ 731902 h 758856"/>
              <a:gd name="connsiteX1" fmla="*/ 373741 w 815141"/>
              <a:gd name="connsiteY1" fmla="*/ 757848 h 758856"/>
              <a:gd name="connsiteX2" fmla="*/ 683896 w 815141"/>
              <a:gd name="connsiteY2" fmla="*/ 696479 h 758856"/>
              <a:gd name="connsiteX3" fmla="*/ 812900 w 815141"/>
              <a:gd name="connsiteY3" fmla="*/ 492088 h 758856"/>
              <a:gd name="connsiteX4" fmla="*/ 588282 w 815141"/>
              <a:gd name="connsiteY4" fmla="*/ 3537 h 758856"/>
              <a:gd name="connsiteX5" fmla="*/ 59263 w 815141"/>
              <a:gd name="connsiteY5" fmla="*/ 319863 h 758856"/>
              <a:gd name="connsiteX6" fmla="*/ 56596 w 815141"/>
              <a:gd name="connsiteY6" fmla="*/ 630854 h 758856"/>
              <a:gd name="connsiteX7" fmla="*/ 0 w 815141"/>
              <a:gd name="connsiteY7" fmla="*/ 731902 h 758856"/>
              <a:gd name="connsiteX0" fmla="*/ 0 w 805831"/>
              <a:gd name="connsiteY0" fmla="*/ 731902 h 758856"/>
              <a:gd name="connsiteX1" fmla="*/ 373741 w 805831"/>
              <a:gd name="connsiteY1" fmla="*/ 757848 h 758856"/>
              <a:gd name="connsiteX2" fmla="*/ 683896 w 805831"/>
              <a:gd name="connsiteY2" fmla="*/ 696479 h 758856"/>
              <a:gd name="connsiteX3" fmla="*/ 803316 w 805831"/>
              <a:gd name="connsiteY3" fmla="*/ 453428 h 758856"/>
              <a:gd name="connsiteX4" fmla="*/ 588282 w 805831"/>
              <a:gd name="connsiteY4" fmla="*/ 3537 h 758856"/>
              <a:gd name="connsiteX5" fmla="*/ 59263 w 805831"/>
              <a:gd name="connsiteY5" fmla="*/ 319863 h 758856"/>
              <a:gd name="connsiteX6" fmla="*/ 56596 w 805831"/>
              <a:gd name="connsiteY6" fmla="*/ 630854 h 758856"/>
              <a:gd name="connsiteX7" fmla="*/ 0 w 805831"/>
              <a:gd name="connsiteY7" fmla="*/ 731902 h 758856"/>
              <a:gd name="connsiteX0" fmla="*/ 0 w 822941"/>
              <a:gd name="connsiteY0" fmla="*/ 731902 h 758856"/>
              <a:gd name="connsiteX1" fmla="*/ 373741 w 822941"/>
              <a:gd name="connsiteY1" fmla="*/ 757848 h 758856"/>
              <a:gd name="connsiteX2" fmla="*/ 683896 w 822941"/>
              <a:gd name="connsiteY2" fmla="*/ 696479 h 758856"/>
              <a:gd name="connsiteX3" fmla="*/ 820887 w 822941"/>
              <a:gd name="connsiteY3" fmla="*/ 468892 h 758856"/>
              <a:gd name="connsiteX4" fmla="*/ 588282 w 822941"/>
              <a:gd name="connsiteY4" fmla="*/ 3537 h 758856"/>
              <a:gd name="connsiteX5" fmla="*/ 59263 w 822941"/>
              <a:gd name="connsiteY5" fmla="*/ 319863 h 758856"/>
              <a:gd name="connsiteX6" fmla="*/ 56596 w 822941"/>
              <a:gd name="connsiteY6" fmla="*/ 630854 h 758856"/>
              <a:gd name="connsiteX7" fmla="*/ 0 w 822941"/>
              <a:gd name="connsiteY7" fmla="*/ 731902 h 758856"/>
              <a:gd name="connsiteX0" fmla="*/ 0 w 823675"/>
              <a:gd name="connsiteY0" fmla="*/ 731902 h 760400"/>
              <a:gd name="connsiteX1" fmla="*/ 373741 w 823675"/>
              <a:gd name="connsiteY1" fmla="*/ 757848 h 760400"/>
              <a:gd name="connsiteX2" fmla="*/ 695077 w 823675"/>
              <a:gd name="connsiteY2" fmla="*/ 729340 h 760400"/>
              <a:gd name="connsiteX3" fmla="*/ 820887 w 823675"/>
              <a:gd name="connsiteY3" fmla="*/ 468892 h 760400"/>
              <a:gd name="connsiteX4" fmla="*/ 588282 w 823675"/>
              <a:gd name="connsiteY4" fmla="*/ 3537 h 760400"/>
              <a:gd name="connsiteX5" fmla="*/ 59263 w 823675"/>
              <a:gd name="connsiteY5" fmla="*/ 319863 h 760400"/>
              <a:gd name="connsiteX6" fmla="*/ 56596 w 823675"/>
              <a:gd name="connsiteY6" fmla="*/ 630854 h 760400"/>
              <a:gd name="connsiteX7" fmla="*/ 0 w 823675"/>
              <a:gd name="connsiteY7" fmla="*/ 731902 h 760400"/>
              <a:gd name="connsiteX0" fmla="*/ 0 w 823675"/>
              <a:gd name="connsiteY0" fmla="*/ 731902 h 760034"/>
              <a:gd name="connsiteX1" fmla="*/ 166906 w 823675"/>
              <a:gd name="connsiteY1" fmla="*/ 737073 h 760034"/>
              <a:gd name="connsiteX2" fmla="*/ 373741 w 823675"/>
              <a:gd name="connsiteY2" fmla="*/ 757848 h 760034"/>
              <a:gd name="connsiteX3" fmla="*/ 695077 w 823675"/>
              <a:gd name="connsiteY3" fmla="*/ 729340 h 760034"/>
              <a:gd name="connsiteX4" fmla="*/ 820887 w 823675"/>
              <a:gd name="connsiteY4" fmla="*/ 468892 h 760034"/>
              <a:gd name="connsiteX5" fmla="*/ 588282 w 823675"/>
              <a:gd name="connsiteY5" fmla="*/ 3537 h 760034"/>
              <a:gd name="connsiteX6" fmla="*/ 59263 w 823675"/>
              <a:gd name="connsiteY6" fmla="*/ 319863 h 760034"/>
              <a:gd name="connsiteX7" fmla="*/ 56596 w 823675"/>
              <a:gd name="connsiteY7" fmla="*/ 630854 h 760034"/>
              <a:gd name="connsiteX8" fmla="*/ 0 w 823675"/>
              <a:gd name="connsiteY8" fmla="*/ 731902 h 760034"/>
              <a:gd name="connsiteX0" fmla="*/ 0 w 823675"/>
              <a:gd name="connsiteY0" fmla="*/ 731902 h 760034"/>
              <a:gd name="connsiteX1" fmla="*/ 166906 w 823675"/>
              <a:gd name="connsiteY1" fmla="*/ 737073 h 760034"/>
              <a:gd name="connsiteX2" fmla="*/ 373741 w 823675"/>
              <a:gd name="connsiteY2" fmla="*/ 757848 h 760034"/>
              <a:gd name="connsiteX3" fmla="*/ 695077 w 823675"/>
              <a:gd name="connsiteY3" fmla="*/ 729340 h 760034"/>
              <a:gd name="connsiteX4" fmla="*/ 820887 w 823675"/>
              <a:gd name="connsiteY4" fmla="*/ 468892 h 760034"/>
              <a:gd name="connsiteX5" fmla="*/ 588282 w 823675"/>
              <a:gd name="connsiteY5" fmla="*/ 3537 h 760034"/>
              <a:gd name="connsiteX6" fmla="*/ 59263 w 823675"/>
              <a:gd name="connsiteY6" fmla="*/ 319863 h 760034"/>
              <a:gd name="connsiteX7" fmla="*/ 56596 w 823675"/>
              <a:gd name="connsiteY7" fmla="*/ 630854 h 760034"/>
              <a:gd name="connsiteX8" fmla="*/ 0 w 823675"/>
              <a:gd name="connsiteY8" fmla="*/ 731902 h 760034"/>
              <a:gd name="connsiteX0" fmla="*/ 0 w 823675"/>
              <a:gd name="connsiteY0" fmla="*/ 731902 h 786869"/>
              <a:gd name="connsiteX1" fmla="*/ 166906 w 823675"/>
              <a:gd name="connsiteY1" fmla="*/ 737073 h 786869"/>
              <a:gd name="connsiteX2" fmla="*/ 381728 w 823675"/>
              <a:gd name="connsiteY2" fmla="*/ 786843 h 786869"/>
              <a:gd name="connsiteX3" fmla="*/ 695077 w 823675"/>
              <a:gd name="connsiteY3" fmla="*/ 729340 h 786869"/>
              <a:gd name="connsiteX4" fmla="*/ 820887 w 823675"/>
              <a:gd name="connsiteY4" fmla="*/ 468892 h 786869"/>
              <a:gd name="connsiteX5" fmla="*/ 588282 w 823675"/>
              <a:gd name="connsiteY5" fmla="*/ 3537 h 786869"/>
              <a:gd name="connsiteX6" fmla="*/ 59263 w 823675"/>
              <a:gd name="connsiteY6" fmla="*/ 319863 h 786869"/>
              <a:gd name="connsiteX7" fmla="*/ 56596 w 823675"/>
              <a:gd name="connsiteY7" fmla="*/ 630854 h 786869"/>
              <a:gd name="connsiteX8" fmla="*/ 0 w 823675"/>
              <a:gd name="connsiteY8" fmla="*/ 731902 h 786869"/>
              <a:gd name="connsiteX0" fmla="*/ 0 w 823675"/>
              <a:gd name="connsiteY0" fmla="*/ 731902 h 792665"/>
              <a:gd name="connsiteX1" fmla="*/ 166906 w 823675"/>
              <a:gd name="connsiteY1" fmla="*/ 737073 h 792665"/>
              <a:gd name="connsiteX2" fmla="*/ 391312 w 823675"/>
              <a:gd name="connsiteY2" fmla="*/ 792642 h 792665"/>
              <a:gd name="connsiteX3" fmla="*/ 695077 w 823675"/>
              <a:gd name="connsiteY3" fmla="*/ 729340 h 792665"/>
              <a:gd name="connsiteX4" fmla="*/ 820887 w 823675"/>
              <a:gd name="connsiteY4" fmla="*/ 468892 h 792665"/>
              <a:gd name="connsiteX5" fmla="*/ 588282 w 823675"/>
              <a:gd name="connsiteY5" fmla="*/ 3537 h 792665"/>
              <a:gd name="connsiteX6" fmla="*/ 59263 w 823675"/>
              <a:gd name="connsiteY6" fmla="*/ 319863 h 792665"/>
              <a:gd name="connsiteX7" fmla="*/ 56596 w 823675"/>
              <a:gd name="connsiteY7" fmla="*/ 630854 h 792665"/>
              <a:gd name="connsiteX8" fmla="*/ 0 w 823675"/>
              <a:gd name="connsiteY8" fmla="*/ 731902 h 792665"/>
              <a:gd name="connsiteX0" fmla="*/ 0 w 823675"/>
              <a:gd name="connsiteY0" fmla="*/ 731902 h 777210"/>
              <a:gd name="connsiteX1" fmla="*/ 166906 w 823675"/>
              <a:gd name="connsiteY1" fmla="*/ 737073 h 777210"/>
              <a:gd name="connsiteX2" fmla="*/ 391312 w 823675"/>
              <a:gd name="connsiteY2" fmla="*/ 777178 h 777210"/>
              <a:gd name="connsiteX3" fmla="*/ 695077 w 823675"/>
              <a:gd name="connsiteY3" fmla="*/ 729340 h 777210"/>
              <a:gd name="connsiteX4" fmla="*/ 820887 w 823675"/>
              <a:gd name="connsiteY4" fmla="*/ 468892 h 777210"/>
              <a:gd name="connsiteX5" fmla="*/ 588282 w 823675"/>
              <a:gd name="connsiteY5" fmla="*/ 3537 h 777210"/>
              <a:gd name="connsiteX6" fmla="*/ 59263 w 823675"/>
              <a:gd name="connsiteY6" fmla="*/ 319863 h 777210"/>
              <a:gd name="connsiteX7" fmla="*/ 56596 w 823675"/>
              <a:gd name="connsiteY7" fmla="*/ 630854 h 777210"/>
              <a:gd name="connsiteX8" fmla="*/ 0 w 823675"/>
              <a:gd name="connsiteY8" fmla="*/ 731902 h 777210"/>
              <a:gd name="connsiteX0" fmla="*/ 0 w 823675"/>
              <a:gd name="connsiteY0" fmla="*/ 731902 h 777210"/>
              <a:gd name="connsiteX1" fmla="*/ 166906 w 823675"/>
              <a:gd name="connsiteY1" fmla="*/ 737073 h 777210"/>
              <a:gd name="connsiteX2" fmla="*/ 391312 w 823675"/>
              <a:gd name="connsiteY2" fmla="*/ 777178 h 777210"/>
              <a:gd name="connsiteX3" fmla="*/ 695077 w 823675"/>
              <a:gd name="connsiteY3" fmla="*/ 729340 h 777210"/>
              <a:gd name="connsiteX4" fmla="*/ 820887 w 823675"/>
              <a:gd name="connsiteY4" fmla="*/ 468892 h 777210"/>
              <a:gd name="connsiteX5" fmla="*/ 588282 w 823675"/>
              <a:gd name="connsiteY5" fmla="*/ 3537 h 777210"/>
              <a:gd name="connsiteX6" fmla="*/ 59263 w 823675"/>
              <a:gd name="connsiteY6" fmla="*/ 319863 h 777210"/>
              <a:gd name="connsiteX7" fmla="*/ 51617 w 823675"/>
              <a:gd name="connsiteY7" fmla="*/ 627352 h 777210"/>
              <a:gd name="connsiteX8" fmla="*/ 0 w 823675"/>
              <a:gd name="connsiteY8" fmla="*/ 731902 h 777210"/>
              <a:gd name="connsiteX0" fmla="*/ 0 w 823675"/>
              <a:gd name="connsiteY0" fmla="*/ 732801 h 778109"/>
              <a:gd name="connsiteX1" fmla="*/ 166906 w 823675"/>
              <a:gd name="connsiteY1" fmla="*/ 737972 h 778109"/>
              <a:gd name="connsiteX2" fmla="*/ 391312 w 823675"/>
              <a:gd name="connsiteY2" fmla="*/ 778077 h 778109"/>
              <a:gd name="connsiteX3" fmla="*/ 695077 w 823675"/>
              <a:gd name="connsiteY3" fmla="*/ 730239 h 778109"/>
              <a:gd name="connsiteX4" fmla="*/ 820887 w 823675"/>
              <a:gd name="connsiteY4" fmla="*/ 469791 h 778109"/>
              <a:gd name="connsiteX5" fmla="*/ 588282 w 823675"/>
              <a:gd name="connsiteY5" fmla="*/ 4436 h 778109"/>
              <a:gd name="connsiteX6" fmla="*/ 39641 w 823675"/>
              <a:gd name="connsiteY6" fmla="*/ 312540 h 778109"/>
              <a:gd name="connsiteX7" fmla="*/ 51617 w 823675"/>
              <a:gd name="connsiteY7" fmla="*/ 628251 h 778109"/>
              <a:gd name="connsiteX8" fmla="*/ 0 w 823675"/>
              <a:gd name="connsiteY8" fmla="*/ 732801 h 778109"/>
              <a:gd name="connsiteX0" fmla="*/ 0 w 823675"/>
              <a:gd name="connsiteY0" fmla="*/ 732965 h 778273"/>
              <a:gd name="connsiteX1" fmla="*/ 166906 w 823675"/>
              <a:gd name="connsiteY1" fmla="*/ 738136 h 778273"/>
              <a:gd name="connsiteX2" fmla="*/ 391312 w 823675"/>
              <a:gd name="connsiteY2" fmla="*/ 778241 h 778273"/>
              <a:gd name="connsiteX3" fmla="*/ 695077 w 823675"/>
              <a:gd name="connsiteY3" fmla="*/ 730403 h 778273"/>
              <a:gd name="connsiteX4" fmla="*/ 820887 w 823675"/>
              <a:gd name="connsiteY4" fmla="*/ 469955 h 778273"/>
              <a:gd name="connsiteX5" fmla="*/ 588282 w 823675"/>
              <a:gd name="connsiteY5" fmla="*/ 4600 h 778273"/>
              <a:gd name="connsiteX6" fmla="*/ 31572 w 823675"/>
              <a:gd name="connsiteY6" fmla="*/ 311368 h 778273"/>
              <a:gd name="connsiteX7" fmla="*/ 51617 w 823675"/>
              <a:gd name="connsiteY7" fmla="*/ 628415 h 778273"/>
              <a:gd name="connsiteX8" fmla="*/ 0 w 823675"/>
              <a:gd name="connsiteY8" fmla="*/ 732965 h 778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3675" h="778273">
                <a:moveTo>
                  <a:pt x="0" y="732965"/>
                </a:moveTo>
                <a:cubicBezTo>
                  <a:pt x="17853" y="736493"/>
                  <a:pt x="104616" y="733812"/>
                  <a:pt x="166906" y="738136"/>
                </a:cubicBezTo>
                <a:cubicBezTo>
                  <a:pt x="229196" y="742460"/>
                  <a:pt x="303284" y="779530"/>
                  <a:pt x="391312" y="778241"/>
                </a:cubicBezTo>
                <a:cubicBezTo>
                  <a:pt x="479340" y="776952"/>
                  <a:pt x="621884" y="774696"/>
                  <a:pt x="695077" y="730403"/>
                </a:cubicBezTo>
                <a:cubicBezTo>
                  <a:pt x="768270" y="686110"/>
                  <a:pt x="838686" y="590922"/>
                  <a:pt x="820887" y="469955"/>
                </a:cubicBezTo>
                <a:cubicBezTo>
                  <a:pt x="803088" y="348988"/>
                  <a:pt x="795207" y="48292"/>
                  <a:pt x="588282" y="4600"/>
                </a:cubicBezTo>
                <a:cubicBezTo>
                  <a:pt x="492555" y="-2543"/>
                  <a:pt x="66148" y="-39533"/>
                  <a:pt x="31572" y="311368"/>
                </a:cubicBezTo>
                <a:cubicBezTo>
                  <a:pt x="15666" y="420334"/>
                  <a:pt x="51617" y="565074"/>
                  <a:pt x="51617" y="628415"/>
                </a:cubicBezTo>
                <a:cubicBezTo>
                  <a:pt x="52094" y="700138"/>
                  <a:pt x="0" y="732965"/>
                  <a:pt x="0" y="732965"/>
                </a:cubicBezTo>
                <a:close/>
              </a:path>
            </a:pathLst>
          </a:custGeom>
          <a:solidFill>
            <a:schemeClr val="bg1"/>
          </a:solidFill>
          <a:ln w="19050" cap="flat">
            <a:noFill/>
            <a:prstDash val="solid"/>
            <a:miter/>
          </a:ln>
        </p:spPr>
        <p:txBody>
          <a:bodyPr rtlCol="0" anchor="ctr"/>
          <a:lstStyle/>
          <a:p>
            <a:endParaRPr lang="en-US"/>
          </a:p>
        </p:txBody>
      </p:sp>
      <p:pic>
        <p:nvPicPr>
          <p:cNvPr id="4" name="Substituent conținut 3">
            <a:extLst>
              <a:ext uri="{FF2B5EF4-FFF2-40B4-BE49-F238E27FC236}">
                <a16:creationId xmlns:a16="http://schemas.microsoft.com/office/drawing/2014/main" id="{241C7A3C-6257-DA35-69B0-A072F9CD6A0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24463" y="2045247"/>
            <a:ext cx="5646737" cy="2964356"/>
          </a:xfrm>
        </p:spPr>
      </p:pic>
      <p:sp>
        <p:nvSpPr>
          <p:cNvPr id="13" name="Freeform: Shape 12">
            <a:extLst>
              <a:ext uri="{FF2B5EF4-FFF2-40B4-BE49-F238E27FC236}">
                <a16:creationId xmlns:a16="http://schemas.microsoft.com/office/drawing/2014/main" id="{B9940E64-4719-4E36-8FFD-748B552B35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588667" flipH="1">
            <a:off x="4240862" y="539430"/>
            <a:ext cx="7484484" cy="5843743"/>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15141"/>
              <a:gd name="connsiteY0" fmla="*/ 731902 h 758856"/>
              <a:gd name="connsiteX1" fmla="*/ 373741 w 815141"/>
              <a:gd name="connsiteY1" fmla="*/ 757848 h 758856"/>
              <a:gd name="connsiteX2" fmla="*/ 683896 w 815141"/>
              <a:gd name="connsiteY2" fmla="*/ 696479 h 758856"/>
              <a:gd name="connsiteX3" fmla="*/ 812900 w 815141"/>
              <a:gd name="connsiteY3" fmla="*/ 492088 h 758856"/>
              <a:gd name="connsiteX4" fmla="*/ 588282 w 815141"/>
              <a:gd name="connsiteY4" fmla="*/ 3537 h 758856"/>
              <a:gd name="connsiteX5" fmla="*/ 59263 w 815141"/>
              <a:gd name="connsiteY5" fmla="*/ 319863 h 758856"/>
              <a:gd name="connsiteX6" fmla="*/ 56596 w 815141"/>
              <a:gd name="connsiteY6" fmla="*/ 630854 h 758856"/>
              <a:gd name="connsiteX7" fmla="*/ 0 w 815141"/>
              <a:gd name="connsiteY7" fmla="*/ 731902 h 758856"/>
              <a:gd name="connsiteX0" fmla="*/ 0 w 815141"/>
              <a:gd name="connsiteY0" fmla="*/ 731902 h 758856"/>
              <a:gd name="connsiteX1" fmla="*/ 373741 w 815141"/>
              <a:gd name="connsiteY1" fmla="*/ 757848 h 758856"/>
              <a:gd name="connsiteX2" fmla="*/ 683896 w 815141"/>
              <a:gd name="connsiteY2" fmla="*/ 696479 h 758856"/>
              <a:gd name="connsiteX3" fmla="*/ 812900 w 815141"/>
              <a:gd name="connsiteY3" fmla="*/ 492088 h 758856"/>
              <a:gd name="connsiteX4" fmla="*/ 588282 w 815141"/>
              <a:gd name="connsiteY4" fmla="*/ 3537 h 758856"/>
              <a:gd name="connsiteX5" fmla="*/ 59263 w 815141"/>
              <a:gd name="connsiteY5" fmla="*/ 319863 h 758856"/>
              <a:gd name="connsiteX6" fmla="*/ 56596 w 815141"/>
              <a:gd name="connsiteY6" fmla="*/ 630854 h 758856"/>
              <a:gd name="connsiteX7" fmla="*/ 0 w 815141"/>
              <a:gd name="connsiteY7" fmla="*/ 731902 h 758856"/>
              <a:gd name="connsiteX0" fmla="*/ 0 w 805831"/>
              <a:gd name="connsiteY0" fmla="*/ 731902 h 758856"/>
              <a:gd name="connsiteX1" fmla="*/ 373741 w 805831"/>
              <a:gd name="connsiteY1" fmla="*/ 757848 h 758856"/>
              <a:gd name="connsiteX2" fmla="*/ 683896 w 805831"/>
              <a:gd name="connsiteY2" fmla="*/ 696479 h 758856"/>
              <a:gd name="connsiteX3" fmla="*/ 803316 w 805831"/>
              <a:gd name="connsiteY3" fmla="*/ 453428 h 758856"/>
              <a:gd name="connsiteX4" fmla="*/ 588282 w 805831"/>
              <a:gd name="connsiteY4" fmla="*/ 3537 h 758856"/>
              <a:gd name="connsiteX5" fmla="*/ 59263 w 805831"/>
              <a:gd name="connsiteY5" fmla="*/ 319863 h 758856"/>
              <a:gd name="connsiteX6" fmla="*/ 56596 w 805831"/>
              <a:gd name="connsiteY6" fmla="*/ 630854 h 758856"/>
              <a:gd name="connsiteX7" fmla="*/ 0 w 805831"/>
              <a:gd name="connsiteY7" fmla="*/ 731902 h 758856"/>
              <a:gd name="connsiteX0" fmla="*/ 0 w 822941"/>
              <a:gd name="connsiteY0" fmla="*/ 731902 h 758856"/>
              <a:gd name="connsiteX1" fmla="*/ 373741 w 822941"/>
              <a:gd name="connsiteY1" fmla="*/ 757848 h 758856"/>
              <a:gd name="connsiteX2" fmla="*/ 683896 w 822941"/>
              <a:gd name="connsiteY2" fmla="*/ 696479 h 758856"/>
              <a:gd name="connsiteX3" fmla="*/ 820887 w 822941"/>
              <a:gd name="connsiteY3" fmla="*/ 468892 h 758856"/>
              <a:gd name="connsiteX4" fmla="*/ 588282 w 822941"/>
              <a:gd name="connsiteY4" fmla="*/ 3537 h 758856"/>
              <a:gd name="connsiteX5" fmla="*/ 59263 w 822941"/>
              <a:gd name="connsiteY5" fmla="*/ 319863 h 758856"/>
              <a:gd name="connsiteX6" fmla="*/ 56596 w 822941"/>
              <a:gd name="connsiteY6" fmla="*/ 630854 h 758856"/>
              <a:gd name="connsiteX7" fmla="*/ 0 w 822941"/>
              <a:gd name="connsiteY7" fmla="*/ 731902 h 758856"/>
              <a:gd name="connsiteX0" fmla="*/ 0 w 823675"/>
              <a:gd name="connsiteY0" fmla="*/ 731902 h 760400"/>
              <a:gd name="connsiteX1" fmla="*/ 373741 w 823675"/>
              <a:gd name="connsiteY1" fmla="*/ 757848 h 760400"/>
              <a:gd name="connsiteX2" fmla="*/ 695077 w 823675"/>
              <a:gd name="connsiteY2" fmla="*/ 729340 h 760400"/>
              <a:gd name="connsiteX3" fmla="*/ 820887 w 823675"/>
              <a:gd name="connsiteY3" fmla="*/ 468892 h 760400"/>
              <a:gd name="connsiteX4" fmla="*/ 588282 w 823675"/>
              <a:gd name="connsiteY4" fmla="*/ 3537 h 760400"/>
              <a:gd name="connsiteX5" fmla="*/ 59263 w 823675"/>
              <a:gd name="connsiteY5" fmla="*/ 319863 h 760400"/>
              <a:gd name="connsiteX6" fmla="*/ 56596 w 823675"/>
              <a:gd name="connsiteY6" fmla="*/ 630854 h 760400"/>
              <a:gd name="connsiteX7" fmla="*/ 0 w 823675"/>
              <a:gd name="connsiteY7" fmla="*/ 731902 h 760400"/>
              <a:gd name="connsiteX0" fmla="*/ 0 w 823675"/>
              <a:gd name="connsiteY0" fmla="*/ 731902 h 760034"/>
              <a:gd name="connsiteX1" fmla="*/ 166906 w 823675"/>
              <a:gd name="connsiteY1" fmla="*/ 737073 h 760034"/>
              <a:gd name="connsiteX2" fmla="*/ 373741 w 823675"/>
              <a:gd name="connsiteY2" fmla="*/ 757848 h 760034"/>
              <a:gd name="connsiteX3" fmla="*/ 695077 w 823675"/>
              <a:gd name="connsiteY3" fmla="*/ 729340 h 760034"/>
              <a:gd name="connsiteX4" fmla="*/ 820887 w 823675"/>
              <a:gd name="connsiteY4" fmla="*/ 468892 h 760034"/>
              <a:gd name="connsiteX5" fmla="*/ 588282 w 823675"/>
              <a:gd name="connsiteY5" fmla="*/ 3537 h 760034"/>
              <a:gd name="connsiteX6" fmla="*/ 59263 w 823675"/>
              <a:gd name="connsiteY6" fmla="*/ 319863 h 760034"/>
              <a:gd name="connsiteX7" fmla="*/ 56596 w 823675"/>
              <a:gd name="connsiteY7" fmla="*/ 630854 h 760034"/>
              <a:gd name="connsiteX8" fmla="*/ 0 w 823675"/>
              <a:gd name="connsiteY8" fmla="*/ 731902 h 760034"/>
              <a:gd name="connsiteX0" fmla="*/ 0 w 823675"/>
              <a:gd name="connsiteY0" fmla="*/ 731902 h 760034"/>
              <a:gd name="connsiteX1" fmla="*/ 166906 w 823675"/>
              <a:gd name="connsiteY1" fmla="*/ 737073 h 760034"/>
              <a:gd name="connsiteX2" fmla="*/ 373741 w 823675"/>
              <a:gd name="connsiteY2" fmla="*/ 757848 h 760034"/>
              <a:gd name="connsiteX3" fmla="*/ 695077 w 823675"/>
              <a:gd name="connsiteY3" fmla="*/ 729340 h 760034"/>
              <a:gd name="connsiteX4" fmla="*/ 820887 w 823675"/>
              <a:gd name="connsiteY4" fmla="*/ 468892 h 760034"/>
              <a:gd name="connsiteX5" fmla="*/ 588282 w 823675"/>
              <a:gd name="connsiteY5" fmla="*/ 3537 h 760034"/>
              <a:gd name="connsiteX6" fmla="*/ 59263 w 823675"/>
              <a:gd name="connsiteY6" fmla="*/ 319863 h 760034"/>
              <a:gd name="connsiteX7" fmla="*/ 56596 w 823675"/>
              <a:gd name="connsiteY7" fmla="*/ 630854 h 760034"/>
              <a:gd name="connsiteX8" fmla="*/ 0 w 823675"/>
              <a:gd name="connsiteY8" fmla="*/ 731902 h 760034"/>
              <a:gd name="connsiteX0" fmla="*/ 0 w 823675"/>
              <a:gd name="connsiteY0" fmla="*/ 731902 h 786869"/>
              <a:gd name="connsiteX1" fmla="*/ 166906 w 823675"/>
              <a:gd name="connsiteY1" fmla="*/ 737073 h 786869"/>
              <a:gd name="connsiteX2" fmla="*/ 381728 w 823675"/>
              <a:gd name="connsiteY2" fmla="*/ 786843 h 786869"/>
              <a:gd name="connsiteX3" fmla="*/ 695077 w 823675"/>
              <a:gd name="connsiteY3" fmla="*/ 729340 h 786869"/>
              <a:gd name="connsiteX4" fmla="*/ 820887 w 823675"/>
              <a:gd name="connsiteY4" fmla="*/ 468892 h 786869"/>
              <a:gd name="connsiteX5" fmla="*/ 588282 w 823675"/>
              <a:gd name="connsiteY5" fmla="*/ 3537 h 786869"/>
              <a:gd name="connsiteX6" fmla="*/ 59263 w 823675"/>
              <a:gd name="connsiteY6" fmla="*/ 319863 h 786869"/>
              <a:gd name="connsiteX7" fmla="*/ 56596 w 823675"/>
              <a:gd name="connsiteY7" fmla="*/ 630854 h 786869"/>
              <a:gd name="connsiteX8" fmla="*/ 0 w 823675"/>
              <a:gd name="connsiteY8" fmla="*/ 731902 h 786869"/>
              <a:gd name="connsiteX0" fmla="*/ 0 w 823675"/>
              <a:gd name="connsiteY0" fmla="*/ 731902 h 792665"/>
              <a:gd name="connsiteX1" fmla="*/ 166906 w 823675"/>
              <a:gd name="connsiteY1" fmla="*/ 737073 h 792665"/>
              <a:gd name="connsiteX2" fmla="*/ 391312 w 823675"/>
              <a:gd name="connsiteY2" fmla="*/ 792642 h 792665"/>
              <a:gd name="connsiteX3" fmla="*/ 695077 w 823675"/>
              <a:gd name="connsiteY3" fmla="*/ 729340 h 792665"/>
              <a:gd name="connsiteX4" fmla="*/ 820887 w 823675"/>
              <a:gd name="connsiteY4" fmla="*/ 468892 h 792665"/>
              <a:gd name="connsiteX5" fmla="*/ 588282 w 823675"/>
              <a:gd name="connsiteY5" fmla="*/ 3537 h 792665"/>
              <a:gd name="connsiteX6" fmla="*/ 59263 w 823675"/>
              <a:gd name="connsiteY6" fmla="*/ 319863 h 792665"/>
              <a:gd name="connsiteX7" fmla="*/ 56596 w 823675"/>
              <a:gd name="connsiteY7" fmla="*/ 630854 h 792665"/>
              <a:gd name="connsiteX8" fmla="*/ 0 w 823675"/>
              <a:gd name="connsiteY8" fmla="*/ 731902 h 792665"/>
              <a:gd name="connsiteX0" fmla="*/ 0 w 823675"/>
              <a:gd name="connsiteY0" fmla="*/ 731902 h 777210"/>
              <a:gd name="connsiteX1" fmla="*/ 166906 w 823675"/>
              <a:gd name="connsiteY1" fmla="*/ 737073 h 777210"/>
              <a:gd name="connsiteX2" fmla="*/ 391312 w 823675"/>
              <a:gd name="connsiteY2" fmla="*/ 777178 h 777210"/>
              <a:gd name="connsiteX3" fmla="*/ 695077 w 823675"/>
              <a:gd name="connsiteY3" fmla="*/ 729340 h 777210"/>
              <a:gd name="connsiteX4" fmla="*/ 820887 w 823675"/>
              <a:gd name="connsiteY4" fmla="*/ 468892 h 777210"/>
              <a:gd name="connsiteX5" fmla="*/ 588282 w 823675"/>
              <a:gd name="connsiteY5" fmla="*/ 3537 h 777210"/>
              <a:gd name="connsiteX6" fmla="*/ 59263 w 823675"/>
              <a:gd name="connsiteY6" fmla="*/ 319863 h 777210"/>
              <a:gd name="connsiteX7" fmla="*/ 56596 w 823675"/>
              <a:gd name="connsiteY7" fmla="*/ 630854 h 777210"/>
              <a:gd name="connsiteX8" fmla="*/ 0 w 823675"/>
              <a:gd name="connsiteY8" fmla="*/ 731902 h 777210"/>
              <a:gd name="connsiteX0" fmla="*/ 0 w 823675"/>
              <a:gd name="connsiteY0" fmla="*/ 731902 h 777210"/>
              <a:gd name="connsiteX1" fmla="*/ 166906 w 823675"/>
              <a:gd name="connsiteY1" fmla="*/ 737073 h 777210"/>
              <a:gd name="connsiteX2" fmla="*/ 391312 w 823675"/>
              <a:gd name="connsiteY2" fmla="*/ 777178 h 777210"/>
              <a:gd name="connsiteX3" fmla="*/ 695077 w 823675"/>
              <a:gd name="connsiteY3" fmla="*/ 729340 h 777210"/>
              <a:gd name="connsiteX4" fmla="*/ 820887 w 823675"/>
              <a:gd name="connsiteY4" fmla="*/ 468892 h 777210"/>
              <a:gd name="connsiteX5" fmla="*/ 588282 w 823675"/>
              <a:gd name="connsiteY5" fmla="*/ 3537 h 777210"/>
              <a:gd name="connsiteX6" fmla="*/ 59263 w 823675"/>
              <a:gd name="connsiteY6" fmla="*/ 319863 h 777210"/>
              <a:gd name="connsiteX7" fmla="*/ 51617 w 823675"/>
              <a:gd name="connsiteY7" fmla="*/ 627352 h 777210"/>
              <a:gd name="connsiteX8" fmla="*/ 0 w 823675"/>
              <a:gd name="connsiteY8" fmla="*/ 731902 h 777210"/>
              <a:gd name="connsiteX0" fmla="*/ 0 w 823675"/>
              <a:gd name="connsiteY0" fmla="*/ 732801 h 778109"/>
              <a:gd name="connsiteX1" fmla="*/ 166906 w 823675"/>
              <a:gd name="connsiteY1" fmla="*/ 737972 h 778109"/>
              <a:gd name="connsiteX2" fmla="*/ 391312 w 823675"/>
              <a:gd name="connsiteY2" fmla="*/ 778077 h 778109"/>
              <a:gd name="connsiteX3" fmla="*/ 695077 w 823675"/>
              <a:gd name="connsiteY3" fmla="*/ 730239 h 778109"/>
              <a:gd name="connsiteX4" fmla="*/ 820887 w 823675"/>
              <a:gd name="connsiteY4" fmla="*/ 469791 h 778109"/>
              <a:gd name="connsiteX5" fmla="*/ 588282 w 823675"/>
              <a:gd name="connsiteY5" fmla="*/ 4436 h 778109"/>
              <a:gd name="connsiteX6" fmla="*/ 39641 w 823675"/>
              <a:gd name="connsiteY6" fmla="*/ 312540 h 778109"/>
              <a:gd name="connsiteX7" fmla="*/ 51617 w 823675"/>
              <a:gd name="connsiteY7" fmla="*/ 628251 h 778109"/>
              <a:gd name="connsiteX8" fmla="*/ 0 w 823675"/>
              <a:gd name="connsiteY8" fmla="*/ 732801 h 778109"/>
              <a:gd name="connsiteX0" fmla="*/ 0 w 823675"/>
              <a:gd name="connsiteY0" fmla="*/ 732965 h 778273"/>
              <a:gd name="connsiteX1" fmla="*/ 166906 w 823675"/>
              <a:gd name="connsiteY1" fmla="*/ 738136 h 778273"/>
              <a:gd name="connsiteX2" fmla="*/ 391312 w 823675"/>
              <a:gd name="connsiteY2" fmla="*/ 778241 h 778273"/>
              <a:gd name="connsiteX3" fmla="*/ 695077 w 823675"/>
              <a:gd name="connsiteY3" fmla="*/ 730403 h 778273"/>
              <a:gd name="connsiteX4" fmla="*/ 820887 w 823675"/>
              <a:gd name="connsiteY4" fmla="*/ 469955 h 778273"/>
              <a:gd name="connsiteX5" fmla="*/ 588282 w 823675"/>
              <a:gd name="connsiteY5" fmla="*/ 4600 h 778273"/>
              <a:gd name="connsiteX6" fmla="*/ 31572 w 823675"/>
              <a:gd name="connsiteY6" fmla="*/ 311368 h 778273"/>
              <a:gd name="connsiteX7" fmla="*/ 51617 w 823675"/>
              <a:gd name="connsiteY7" fmla="*/ 628415 h 778273"/>
              <a:gd name="connsiteX8" fmla="*/ 0 w 823675"/>
              <a:gd name="connsiteY8" fmla="*/ 732965 h 778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3675" h="778273">
                <a:moveTo>
                  <a:pt x="0" y="732965"/>
                </a:moveTo>
                <a:cubicBezTo>
                  <a:pt x="17853" y="736493"/>
                  <a:pt x="104616" y="733812"/>
                  <a:pt x="166906" y="738136"/>
                </a:cubicBezTo>
                <a:cubicBezTo>
                  <a:pt x="229196" y="742460"/>
                  <a:pt x="303284" y="779530"/>
                  <a:pt x="391312" y="778241"/>
                </a:cubicBezTo>
                <a:cubicBezTo>
                  <a:pt x="479340" y="776952"/>
                  <a:pt x="621884" y="774696"/>
                  <a:pt x="695077" y="730403"/>
                </a:cubicBezTo>
                <a:cubicBezTo>
                  <a:pt x="768270" y="686110"/>
                  <a:pt x="838686" y="590922"/>
                  <a:pt x="820887" y="469955"/>
                </a:cubicBezTo>
                <a:cubicBezTo>
                  <a:pt x="803088" y="348988"/>
                  <a:pt x="795207" y="48292"/>
                  <a:pt x="588282" y="4600"/>
                </a:cubicBezTo>
                <a:cubicBezTo>
                  <a:pt x="492555" y="-2543"/>
                  <a:pt x="66148" y="-39533"/>
                  <a:pt x="31572" y="311368"/>
                </a:cubicBezTo>
                <a:cubicBezTo>
                  <a:pt x="15666" y="420334"/>
                  <a:pt x="51617" y="565074"/>
                  <a:pt x="51617" y="628415"/>
                </a:cubicBezTo>
                <a:cubicBezTo>
                  <a:pt x="52094" y="700138"/>
                  <a:pt x="0" y="732965"/>
                  <a:pt x="0" y="732965"/>
                </a:cubicBezTo>
                <a:close/>
              </a:path>
            </a:pathLst>
          </a:custGeom>
          <a:noFill/>
          <a:ln w="19050" cap="flat">
            <a:solidFill>
              <a:schemeClr val="tx1"/>
            </a:solidFill>
            <a:prstDash val="solid"/>
            <a:miter/>
          </a:ln>
        </p:spPr>
        <p:txBody>
          <a:bodyPr rtlCol="0" anchor="ctr"/>
          <a:lstStyle/>
          <a:p>
            <a:endParaRPr lang="en-US"/>
          </a:p>
        </p:txBody>
      </p:sp>
    </p:spTree>
    <p:extLst>
      <p:ext uri="{BB962C8B-B14F-4D97-AF65-F5344CB8AC3E}">
        <p14:creationId xmlns:p14="http://schemas.microsoft.com/office/powerpoint/2010/main" val="40672183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2E56E1E-D82A-4FF7-99CE-83AE9A18FC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cNvSpPr>
            <a:spLocks noGrp="1"/>
          </p:cNvSpPr>
          <p:nvPr>
            <p:ph type="ctrTitle"/>
          </p:nvPr>
        </p:nvSpPr>
        <p:spPr>
          <a:xfrm>
            <a:off x="774701" y="703943"/>
            <a:ext cx="2930608" cy="2859314"/>
          </a:xfrm>
        </p:spPr>
        <p:txBody>
          <a:bodyPr anchor="t">
            <a:noAutofit/>
          </a:bodyPr>
          <a:lstStyle/>
          <a:p>
            <a:pPr algn="r"/>
            <a:r>
              <a:rPr lang="ro-RO" sz="2400" dirty="0"/>
              <a:t>Ventilație Centralizată
Ventilația centralizată presupune instalarea unui sistem ce deservește întreaga clădire, sistem format dintr-o unitate de ventilație și un sistem de distribuție a aerului (tubulatură, grile, etc.).
Această soluție necesită proiectare și instalare specializată, soluție ideală pentru clădiri noi</a:t>
            </a:r>
            <a:endParaRPr sz="2400" dirty="0"/>
          </a:p>
        </p:txBody>
      </p:sp>
      <p:sp>
        <p:nvSpPr>
          <p:cNvPr id="11" name="Freeform: Shape 10">
            <a:extLst>
              <a:ext uri="{FF2B5EF4-FFF2-40B4-BE49-F238E27FC236}">
                <a16:creationId xmlns:a16="http://schemas.microsoft.com/office/drawing/2014/main" id="{FCE4B1E6-EC5B-432F-90D0-898FA5296D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588667" flipH="1">
            <a:off x="4301693" y="485426"/>
            <a:ext cx="7484484" cy="5843743"/>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15141"/>
              <a:gd name="connsiteY0" fmla="*/ 731902 h 758856"/>
              <a:gd name="connsiteX1" fmla="*/ 373741 w 815141"/>
              <a:gd name="connsiteY1" fmla="*/ 757848 h 758856"/>
              <a:gd name="connsiteX2" fmla="*/ 683896 w 815141"/>
              <a:gd name="connsiteY2" fmla="*/ 696479 h 758856"/>
              <a:gd name="connsiteX3" fmla="*/ 812900 w 815141"/>
              <a:gd name="connsiteY3" fmla="*/ 492088 h 758856"/>
              <a:gd name="connsiteX4" fmla="*/ 588282 w 815141"/>
              <a:gd name="connsiteY4" fmla="*/ 3537 h 758856"/>
              <a:gd name="connsiteX5" fmla="*/ 59263 w 815141"/>
              <a:gd name="connsiteY5" fmla="*/ 319863 h 758856"/>
              <a:gd name="connsiteX6" fmla="*/ 56596 w 815141"/>
              <a:gd name="connsiteY6" fmla="*/ 630854 h 758856"/>
              <a:gd name="connsiteX7" fmla="*/ 0 w 815141"/>
              <a:gd name="connsiteY7" fmla="*/ 731902 h 758856"/>
              <a:gd name="connsiteX0" fmla="*/ 0 w 815141"/>
              <a:gd name="connsiteY0" fmla="*/ 731902 h 758856"/>
              <a:gd name="connsiteX1" fmla="*/ 373741 w 815141"/>
              <a:gd name="connsiteY1" fmla="*/ 757848 h 758856"/>
              <a:gd name="connsiteX2" fmla="*/ 683896 w 815141"/>
              <a:gd name="connsiteY2" fmla="*/ 696479 h 758856"/>
              <a:gd name="connsiteX3" fmla="*/ 812900 w 815141"/>
              <a:gd name="connsiteY3" fmla="*/ 492088 h 758856"/>
              <a:gd name="connsiteX4" fmla="*/ 588282 w 815141"/>
              <a:gd name="connsiteY4" fmla="*/ 3537 h 758856"/>
              <a:gd name="connsiteX5" fmla="*/ 59263 w 815141"/>
              <a:gd name="connsiteY5" fmla="*/ 319863 h 758856"/>
              <a:gd name="connsiteX6" fmla="*/ 56596 w 815141"/>
              <a:gd name="connsiteY6" fmla="*/ 630854 h 758856"/>
              <a:gd name="connsiteX7" fmla="*/ 0 w 815141"/>
              <a:gd name="connsiteY7" fmla="*/ 731902 h 758856"/>
              <a:gd name="connsiteX0" fmla="*/ 0 w 805831"/>
              <a:gd name="connsiteY0" fmla="*/ 731902 h 758856"/>
              <a:gd name="connsiteX1" fmla="*/ 373741 w 805831"/>
              <a:gd name="connsiteY1" fmla="*/ 757848 h 758856"/>
              <a:gd name="connsiteX2" fmla="*/ 683896 w 805831"/>
              <a:gd name="connsiteY2" fmla="*/ 696479 h 758856"/>
              <a:gd name="connsiteX3" fmla="*/ 803316 w 805831"/>
              <a:gd name="connsiteY3" fmla="*/ 453428 h 758856"/>
              <a:gd name="connsiteX4" fmla="*/ 588282 w 805831"/>
              <a:gd name="connsiteY4" fmla="*/ 3537 h 758856"/>
              <a:gd name="connsiteX5" fmla="*/ 59263 w 805831"/>
              <a:gd name="connsiteY5" fmla="*/ 319863 h 758856"/>
              <a:gd name="connsiteX6" fmla="*/ 56596 w 805831"/>
              <a:gd name="connsiteY6" fmla="*/ 630854 h 758856"/>
              <a:gd name="connsiteX7" fmla="*/ 0 w 805831"/>
              <a:gd name="connsiteY7" fmla="*/ 731902 h 758856"/>
              <a:gd name="connsiteX0" fmla="*/ 0 w 822941"/>
              <a:gd name="connsiteY0" fmla="*/ 731902 h 758856"/>
              <a:gd name="connsiteX1" fmla="*/ 373741 w 822941"/>
              <a:gd name="connsiteY1" fmla="*/ 757848 h 758856"/>
              <a:gd name="connsiteX2" fmla="*/ 683896 w 822941"/>
              <a:gd name="connsiteY2" fmla="*/ 696479 h 758856"/>
              <a:gd name="connsiteX3" fmla="*/ 820887 w 822941"/>
              <a:gd name="connsiteY3" fmla="*/ 468892 h 758856"/>
              <a:gd name="connsiteX4" fmla="*/ 588282 w 822941"/>
              <a:gd name="connsiteY4" fmla="*/ 3537 h 758856"/>
              <a:gd name="connsiteX5" fmla="*/ 59263 w 822941"/>
              <a:gd name="connsiteY5" fmla="*/ 319863 h 758856"/>
              <a:gd name="connsiteX6" fmla="*/ 56596 w 822941"/>
              <a:gd name="connsiteY6" fmla="*/ 630854 h 758856"/>
              <a:gd name="connsiteX7" fmla="*/ 0 w 822941"/>
              <a:gd name="connsiteY7" fmla="*/ 731902 h 758856"/>
              <a:gd name="connsiteX0" fmla="*/ 0 w 823675"/>
              <a:gd name="connsiteY0" fmla="*/ 731902 h 760400"/>
              <a:gd name="connsiteX1" fmla="*/ 373741 w 823675"/>
              <a:gd name="connsiteY1" fmla="*/ 757848 h 760400"/>
              <a:gd name="connsiteX2" fmla="*/ 695077 w 823675"/>
              <a:gd name="connsiteY2" fmla="*/ 729340 h 760400"/>
              <a:gd name="connsiteX3" fmla="*/ 820887 w 823675"/>
              <a:gd name="connsiteY3" fmla="*/ 468892 h 760400"/>
              <a:gd name="connsiteX4" fmla="*/ 588282 w 823675"/>
              <a:gd name="connsiteY4" fmla="*/ 3537 h 760400"/>
              <a:gd name="connsiteX5" fmla="*/ 59263 w 823675"/>
              <a:gd name="connsiteY5" fmla="*/ 319863 h 760400"/>
              <a:gd name="connsiteX6" fmla="*/ 56596 w 823675"/>
              <a:gd name="connsiteY6" fmla="*/ 630854 h 760400"/>
              <a:gd name="connsiteX7" fmla="*/ 0 w 823675"/>
              <a:gd name="connsiteY7" fmla="*/ 731902 h 760400"/>
              <a:gd name="connsiteX0" fmla="*/ 0 w 823675"/>
              <a:gd name="connsiteY0" fmla="*/ 731902 h 760034"/>
              <a:gd name="connsiteX1" fmla="*/ 166906 w 823675"/>
              <a:gd name="connsiteY1" fmla="*/ 737073 h 760034"/>
              <a:gd name="connsiteX2" fmla="*/ 373741 w 823675"/>
              <a:gd name="connsiteY2" fmla="*/ 757848 h 760034"/>
              <a:gd name="connsiteX3" fmla="*/ 695077 w 823675"/>
              <a:gd name="connsiteY3" fmla="*/ 729340 h 760034"/>
              <a:gd name="connsiteX4" fmla="*/ 820887 w 823675"/>
              <a:gd name="connsiteY4" fmla="*/ 468892 h 760034"/>
              <a:gd name="connsiteX5" fmla="*/ 588282 w 823675"/>
              <a:gd name="connsiteY5" fmla="*/ 3537 h 760034"/>
              <a:gd name="connsiteX6" fmla="*/ 59263 w 823675"/>
              <a:gd name="connsiteY6" fmla="*/ 319863 h 760034"/>
              <a:gd name="connsiteX7" fmla="*/ 56596 w 823675"/>
              <a:gd name="connsiteY7" fmla="*/ 630854 h 760034"/>
              <a:gd name="connsiteX8" fmla="*/ 0 w 823675"/>
              <a:gd name="connsiteY8" fmla="*/ 731902 h 760034"/>
              <a:gd name="connsiteX0" fmla="*/ 0 w 823675"/>
              <a:gd name="connsiteY0" fmla="*/ 731902 h 760034"/>
              <a:gd name="connsiteX1" fmla="*/ 166906 w 823675"/>
              <a:gd name="connsiteY1" fmla="*/ 737073 h 760034"/>
              <a:gd name="connsiteX2" fmla="*/ 373741 w 823675"/>
              <a:gd name="connsiteY2" fmla="*/ 757848 h 760034"/>
              <a:gd name="connsiteX3" fmla="*/ 695077 w 823675"/>
              <a:gd name="connsiteY3" fmla="*/ 729340 h 760034"/>
              <a:gd name="connsiteX4" fmla="*/ 820887 w 823675"/>
              <a:gd name="connsiteY4" fmla="*/ 468892 h 760034"/>
              <a:gd name="connsiteX5" fmla="*/ 588282 w 823675"/>
              <a:gd name="connsiteY5" fmla="*/ 3537 h 760034"/>
              <a:gd name="connsiteX6" fmla="*/ 59263 w 823675"/>
              <a:gd name="connsiteY6" fmla="*/ 319863 h 760034"/>
              <a:gd name="connsiteX7" fmla="*/ 56596 w 823675"/>
              <a:gd name="connsiteY7" fmla="*/ 630854 h 760034"/>
              <a:gd name="connsiteX8" fmla="*/ 0 w 823675"/>
              <a:gd name="connsiteY8" fmla="*/ 731902 h 760034"/>
              <a:gd name="connsiteX0" fmla="*/ 0 w 823675"/>
              <a:gd name="connsiteY0" fmla="*/ 731902 h 786869"/>
              <a:gd name="connsiteX1" fmla="*/ 166906 w 823675"/>
              <a:gd name="connsiteY1" fmla="*/ 737073 h 786869"/>
              <a:gd name="connsiteX2" fmla="*/ 381728 w 823675"/>
              <a:gd name="connsiteY2" fmla="*/ 786843 h 786869"/>
              <a:gd name="connsiteX3" fmla="*/ 695077 w 823675"/>
              <a:gd name="connsiteY3" fmla="*/ 729340 h 786869"/>
              <a:gd name="connsiteX4" fmla="*/ 820887 w 823675"/>
              <a:gd name="connsiteY4" fmla="*/ 468892 h 786869"/>
              <a:gd name="connsiteX5" fmla="*/ 588282 w 823675"/>
              <a:gd name="connsiteY5" fmla="*/ 3537 h 786869"/>
              <a:gd name="connsiteX6" fmla="*/ 59263 w 823675"/>
              <a:gd name="connsiteY6" fmla="*/ 319863 h 786869"/>
              <a:gd name="connsiteX7" fmla="*/ 56596 w 823675"/>
              <a:gd name="connsiteY7" fmla="*/ 630854 h 786869"/>
              <a:gd name="connsiteX8" fmla="*/ 0 w 823675"/>
              <a:gd name="connsiteY8" fmla="*/ 731902 h 786869"/>
              <a:gd name="connsiteX0" fmla="*/ 0 w 823675"/>
              <a:gd name="connsiteY0" fmla="*/ 731902 h 792665"/>
              <a:gd name="connsiteX1" fmla="*/ 166906 w 823675"/>
              <a:gd name="connsiteY1" fmla="*/ 737073 h 792665"/>
              <a:gd name="connsiteX2" fmla="*/ 391312 w 823675"/>
              <a:gd name="connsiteY2" fmla="*/ 792642 h 792665"/>
              <a:gd name="connsiteX3" fmla="*/ 695077 w 823675"/>
              <a:gd name="connsiteY3" fmla="*/ 729340 h 792665"/>
              <a:gd name="connsiteX4" fmla="*/ 820887 w 823675"/>
              <a:gd name="connsiteY4" fmla="*/ 468892 h 792665"/>
              <a:gd name="connsiteX5" fmla="*/ 588282 w 823675"/>
              <a:gd name="connsiteY5" fmla="*/ 3537 h 792665"/>
              <a:gd name="connsiteX6" fmla="*/ 59263 w 823675"/>
              <a:gd name="connsiteY6" fmla="*/ 319863 h 792665"/>
              <a:gd name="connsiteX7" fmla="*/ 56596 w 823675"/>
              <a:gd name="connsiteY7" fmla="*/ 630854 h 792665"/>
              <a:gd name="connsiteX8" fmla="*/ 0 w 823675"/>
              <a:gd name="connsiteY8" fmla="*/ 731902 h 792665"/>
              <a:gd name="connsiteX0" fmla="*/ 0 w 823675"/>
              <a:gd name="connsiteY0" fmla="*/ 731902 h 777210"/>
              <a:gd name="connsiteX1" fmla="*/ 166906 w 823675"/>
              <a:gd name="connsiteY1" fmla="*/ 737073 h 777210"/>
              <a:gd name="connsiteX2" fmla="*/ 391312 w 823675"/>
              <a:gd name="connsiteY2" fmla="*/ 777178 h 777210"/>
              <a:gd name="connsiteX3" fmla="*/ 695077 w 823675"/>
              <a:gd name="connsiteY3" fmla="*/ 729340 h 777210"/>
              <a:gd name="connsiteX4" fmla="*/ 820887 w 823675"/>
              <a:gd name="connsiteY4" fmla="*/ 468892 h 777210"/>
              <a:gd name="connsiteX5" fmla="*/ 588282 w 823675"/>
              <a:gd name="connsiteY5" fmla="*/ 3537 h 777210"/>
              <a:gd name="connsiteX6" fmla="*/ 59263 w 823675"/>
              <a:gd name="connsiteY6" fmla="*/ 319863 h 777210"/>
              <a:gd name="connsiteX7" fmla="*/ 56596 w 823675"/>
              <a:gd name="connsiteY7" fmla="*/ 630854 h 777210"/>
              <a:gd name="connsiteX8" fmla="*/ 0 w 823675"/>
              <a:gd name="connsiteY8" fmla="*/ 731902 h 777210"/>
              <a:gd name="connsiteX0" fmla="*/ 0 w 823675"/>
              <a:gd name="connsiteY0" fmla="*/ 731902 h 777210"/>
              <a:gd name="connsiteX1" fmla="*/ 166906 w 823675"/>
              <a:gd name="connsiteY1" fmla="*/ 737073 h 777210"/>
              <a:gd name="connsiteX2" fmla="*/ 391312 w 823675"/>
              <a:gd name="connsiteY2" fmla="*/ 777178 h 777210"/>
              <a:gd name="connsiteX3" fmla="*/ 695077 w 823675"/>
              <a:gd name="connsiteY3" fmla="*/ 729340 h 777210"/>
              <a:gd name="connsiteX4" fmla="*/ 820887 w 823675"/>
              <a:gd name="connsiteY4" fmla="*/ 468892 h 777210"/>
              <a:gd name="connsiteX5" fmla="*/ 588282 w 823675"/>
              <a:gd name="connsiteY5" fmla="*/ 3537 h 777210"/>
              <a:gd name="connsiteX6" fmla="*/ 59263 w 823675"/>
              <a:gd name="connsiteY6" fmla="*/ 319863 h 777210"/>
              <a:gd name="connsiteX7" fmla="*/ 51617 w 823675"/>
              <a:gd name="connsiteY7" fmla="*/ 627352 h 777210"/>
              <a:gd name="connsiteX8" fmla="*/ 0 w 823675"/>
              <a:gd name="connsiteY8" fmla="*/ 731902 h 777210"/>
              <a:gd name="connsiteX0" fmla="*/ 0 w 823675"/>
              <a:gd name="connsiteY0" fmla="*/ 732801 h 778109"/>
              <a:gd name="connsiteX1" fmla="*/ 166906 w 823675"/>
              <a:gd name="connsiteY1" fmla="*/ 737972 h 778109"/>
              <a:gd name="connsiteX2" fmla="*/ 391312 w 823675"/>
              <a:gd name="connsiteY2" fmla="*/ 778077 h 778109"/>
              <a:gd name="connsiteX3" fmla="*/ 695077 w 823675"/>
              <a:gd name="connsiteY3" fmla="*/ 730239 h 778109"/>
              <a:gd name="connsiteX4" fmla="*/ 820887 w 823675"/>
              <a:gd name="connsiteY4" fmla="*/ 469791 h 778109"/>
              <a:gd name="connsiteX5" fmla="*/ 588282 w 823675"/>
              <a:gd name="connsiteY5" fmla="*/ 4436 h 778109"/>
              <a:gd name="connsiteX6" fmla="*/ 39641 w 823675"/>
              <a:gd name="connsiteY6" fmla="*/ 312540 h 778109"/>
              <a:gd name="connsiteX7" fmla="*/ 51617 w 823675"/>
              <a:gd name="connsiteY7" fmla="*/ 628251 h 778109"/>
              <a:gd name="connsiteX8" fmla="*/ 0 w 823675"/>
              <a:gd name="connsiteY8" fmla="*/ 732801 h 778109"/>
              <a:gd name="connsiteX0" fmla="*/ 0 w 823675"/>
              <a:gd name="connsiteY0" fmla="*/ 732965 h 778273"/>
              <a:gd name="connsiteX1" fmla="*/ 166906 w 823675"/>
              <a:gd name="connsiteY1" fmla="*/ 738136 h 778273"/>
              <a:gd name="connsiteX2" fmla="*/ 391312 w 823675"/>
              <a:gd name="connsiteY2" fmla="*/ 778241 h 778273"/>
              <a:gd name="connsiteX3" fmla="*/ 695077 w 823675"/>
              <a:gd name="connsiteY3" fmla="*/ 730403 h 778273"/>
              <a:gd name="connsiteX4" fmla="*/ 820887 w 823675"/>
              <a:gd name="connsiteY4" fmla="*/ 469955 h 778273"/>
              <a:gd name="connsiteX5" fmla="*/ 588282 w 823675"/>
              <a:gd name="connsiteY5" fmla="*/ 4600 h 778273"/>
              <a:gd name="connsiteX6" fmla="*/ 31572 w 823675"/>
              <a:gd name="connsiteY6" fmla="*/ 311368 h 778273"/>
              <a:gd name="connsiteX7" fmla="*/ 51617 w 823675"/>
              <a:gd name="connsiteY7" fmla="*/ 628415 h 778273"/>
              <a:gd name="connsiteX8" fmla="*/ 0 w 823675"/>
              <a:gd name="connsiteY8" fmla="*/ 732965 h 778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3675" h="778273">
                <a:moveTo>
                  <a:pt x="0" y="732965"/>
                </a:moveTo>
                <a:cubicBezTo>
                  <a:pt x="17853" y="736493"/>
                  <a:pt x="104616" y="733812"/>
                  <a:pt x="166906" y="738136"/>
                </a:cubicBezTo>
                <a:cubicBezTo>
                  <a:pt x="229196" y="742460"/>
                  <a:pt x="303284" y="779530"/>
                  <a:pt x="391312" y="778241"/>
                </a:cubicBezTo>
                <a:cubicBezTo>
                  <a:pt x="479340" y="776952"/>
                  <a:pt x="621884" y="774696"/>
                  <a:pt x="695077" y="730403"/>
                </a:cubicBezTo>
                <a:cubicBezTo>
                  <a:pt x="768270" y="686110"/>
                  <a:pt x="838686" y="590922"/>
                  <a:pt x="820887" y="469955"/>
                </a:cubicBezTo>
                <a:cubicBezTo>
                  <a:pt x="803088" y="348988"/>
                  <a:pt x="795207" y="48292"/>
                  <a:pt x="588282" y="4600"/>
                </a:cubicBezTo>
                <a:cubicBezTo>
                  <a:pt x="492555" y="-2543"/>
                  <a:pt x="66148" y="-39533"/>
                  <a:pt x="31572" y="311368"/>
                </a:cubicBezTo>
                <a:cubicBezTo>
                  <a:pt x="15666" y="420334"/>
                  <a:pt x="51617" y="565074"/>
                  <a:pt x="51617" y="628415"/>
                </a:cubicBezTo>
                <a:cubicBezTo>
                  <a:pt x="52094" y="700138"/>
                  <a:pt x="0" y="732965"/>
                  <a:pt x="0" y="732965"/>
                </a:cubicBezTo>
                <a:close/>
              </a:path>
            </a:pathLst>
          </a:custGeom>
          <a:solidFill>
            <a:schemeClr val="bg1"/>
          </a:solidFill>
          <a:ln w="19050" cap="flat">
            <a:noFill/>
            <a:prstDash val="solid"/>
            <a:miter/>
          </a:ln>
        </p:spPr>
        <p:txBody>
          <a:bodyPr rtlCol="0" anchor="ctr"/>
          <a:lstStyle/>
          <a:p>
            <a:endParaRPr lang="en-US"/>
          </a:p>
        </p:txBody>
      </p:sp>
      <p:pic>
        <p:nvPicPr>
          <p:cNvPr id="4" name="Substituent conținut 3">
            <a:extLst>
              <a:ext uri="{FF2B5EF4-FFF2-40B4-BE49-F238E27FC236}">
                <a16:creationId xmlns:a16="http://schemas.microsoft.com/office/drawing/2014/main" id="{7A6387BA-076D-0A7F-F817-1AE298B841D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24463" y="2106795"/>
            <a:ext cx="5646737" cy="2841260"/>
          </a:xfrm>
        </p:spPr>
      </p:pic>
      <p:sp>
        <p:nvSpPr>
          <p:cNvPr id="13" name="Freeform: Shape 12">
            <a:extLst>
              <a:ext uri="{FF2B5EF4-FFF2-40B4-BE49-F238E27FC236}">
                <a16:creationId xmlns:a16="http://schemas.microsoft.com/office/drawing/2014/main" id="{B9940E64-4719-4E36-8FFD-748B552B35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588667" flipH="1">
            <a:off x="4240862" y="539430"/>
            <a:ext cx="7484484" cy="5843743"/>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15141"/>
              <a:gd name="connsiteY0" fmla="*/ 731902 h 758856"/>
              <a:gd name="connsiteX1" fmla="*/ 373741 w 815141"/>
              <a:gd name="connsiteY1" fmla="*/ 757848 h 758856"/>
              <a:gd name="connsiteX2" fmla="*/ 683896 w 815141"/>
              <a:gd name="connsiteY2" fmla="*/ 696479 h 758856"/>
              <a:gd name="connsiteX3" fmla="*/ 812900 w 815141"/>
              <a:gd name="connsiteY3" fmla="*/ 492088 h 758856"/>
              <a:gd name="connsiteX4" fmla="*/ 588282 w 815141"/>
              <a:gd name="connsiteY4" fmla="*/ 3537 h 758856"/>
              <a:gd name="connsiteX5" fmla="*/ 59263 w 815141"/>
              <a:gd name="connsiteY5" fmla="*/ 319863 h 758856"/>
              <a:gd name="connsiteX6" fmla="*/ 56596 w 815141"/>
              <a:gd name="connsiteY6" fmla="*/ 630854 h 758856"/>
              <a:gd name="connsiteX7" fmla="*/ 0 w 815141"/>
              <a:gd name="connsiteY7" fmla="*/ 731902 h 758856"/>
              <a:gd name="connsiteX0" fmla="*/ 0 w 815141"/>
              <a:gd name="connsiteY0" fmla="*/ 731902 h 758856"/>
              <a:gd name="connsiteX1" fmla="*/ 373741 w 815141"/>
              <a:gd name="connsiteY1" fmla="*/ 757848 h 758856"/>
              <a:gd name="connsiteX2" fmla="*/ 683896 w 815141"/>
              <a:gd name="connsiteY2" fmla="*/ 696479 h 758856"/>
              <a:gd name="connsiteX3" fmla="*/ 812900 w 815141"/>
              <a:gd name="connsiteY3" fmla="*/ 492088 h 758856"/>
              <a:gd name="connsiteX4" fmla="*/ 588282 w 815141"/>
              <a:gd name="connsiteY4" fmla="*/ 3537 h 758856"/>
              <a:gd name="connsiteX5" fmla="*/ 59263 w 815141"/>
              <a:gd name="connsiteY5" fmla="*/ 319863 h 758856"/>
              <a:gd name="connsiteX6" fmla="*/ 56596 w 815141"/>
              <a:gd name="connsiteY6" fmla="*/ 630854 h 758856"/>
              <a:gd name="connsiteX7" fmla="*/ 0 w 815141"/>
              <a:gd name="connsiteY7" fmla="*/ 731902 h 758856"/>
              <a:gd name="connsiteX0" fmla="*/ 0 w 805831"/>
              <a:gd name="connsiteY0" fmla="*/ 731902 h 758856"/>
              <a:gd name="connsiteX1" fmla="*/ 373741 w 805831"/>
              <a:gd name="connsiteY1" fmla="*/ 757848 h 758856"/>
              <a:gd name="connsiteX2" fmla="*/ 683896 w 805831"/>
              <a:gd name="connsiteY2" fmla="*/ 696479 h 758856"/>
              <a:gd name="connsiteX3" fmla="*/ 803316 w 805831"/>
              <a:gd name="connsiteY3" fmla="*/ 453428 h 758856"/>
              <a:gd name="connsiteX4" fmla="*/ 588282 w 805831"/>
              <a:gd name="connsiteY4" fmla="*/ 3537 h 758856"/>
              <a:gd name="connsiteX5" fmla="*/ 59263 w 805831"/>
              <a:gd name="connsiteY5" fmla="*/ 319863 h 758856"/>
              <a:gd name="connsiteX6" fmla="*/ 56596 w 805831"/>
              <a:gd name="connsiteY6" fmla="*/ 630854 h 758856"/>
              <a:gd name="connsiteX7" fmla="*/ 0 w 805831"/>
              <a:gd name="connsiteY7" fmla="*/ 731902 h 758856"/>
              <a:gd name="connsiteX0" fmla="*/ 0 w 822941"/>
              <a:gd name="connsiteY0" fmla="*/ 731902 h 758856"/>
              <a:gd name="connsiteX1" fmla="*/ 373741 w 822941"/>
              <a:gd name="connsiteY1" fmla="*/ 757848 h 758856"/>
              <a:gd name="connsiteX2" fmla="*/ 683896 w 822941"/>
              <a:gd name="connsiteY2" fmla="*/ 696479 h 758856"/>
              <a:gd name="connsiteX3" fmla="*/ 820887 w 822941"/>
              <a:gd name="connsiteY3" fmla="*/ 468892 h 758856"/>
              <a:gd name="connsiteX4" fmla="*/ 588282 w 822941"/>
              <a:gd name="connsiteY4" fmla="*/ 3537 h 758856"/>
              <a:gd name="connsiteX5" fmla="*/ 59263 w 822941"/>
              <a:gd name="connsiteY5" fmla="*/ 319863 h 758856"/>
              <a:gd name="connsiteX6" fmla="*/ 56596 w 822941"/>
              <a:gd name="connsiteY6" fmla="*/ 630854 h 758856"/>
              <a:gd name="connsiteX7" fmla="*/ 0 w 822941"/>
              <a:gd name="connsiteY7" fmla="*/ 731902 h 758856"/>
              <a:gd name="connsiteX0" fmla="*/ 0 w 823675"/>
              <a:gd name="connsiteY0" fmla="*/ 731902 h 760400"/>
              <a:gd name="connsiteX1" fmla="*/ 373741 w 823675"/>
              <a:gd name="connsiteY1" fmla="*/ 757848 h 760400"/>
              <a:gd name="connsiteX2" fmla="*/ 695077 w 823675"/>
              <a:gd name="connsiteY2" fmla="*/ 729340 h 760400"/>
              <a:gd name="connsiteX3" fmla="*/ 820887 w 823675"/>
              <a:gd name="connsiteY3" fmla="*/ 468892 h 760400"/>
              <a:gd name="connsiteX4" fmla="*/ 588282 w 823675"/>
              <a:gd name="connsiteY4" fmla="*/ 3537 h 760400"/>
              <a:gd name="connsiteX5" fmla="*/ 59263 w 823675"/>
              <a:gd name="connsiteY5" fmla="*/ 319863 h 760400"/>
              <a:gd name="connsiteX6" fmla="*/ 56596 w 823675"/>
              <a:gd name="connsiteY6" fmla="*/ 630854 h 760400"/>
              <a:gd name="connsiteX7" fmla="*/ 0 w 823675"/>
              <a:gd name="connsiteY7" fmla="*/ 731902 h 760400"/>
              <a:gd name="connsiteX0" fmla="*/ 0 w 823675"/>
              <a:gd name="connsiteY0" fmla="*/ 731902 h 760034"/>
              <a:gd name="connsiteX1" fmla="*/ 166906 w 823675"/>
              <a:gd name="connsiteY1" fmla="*/ 737073 h 760034"/>
              <a:gd name="connsiteX2" fmla="*/ 373741 w 823675"/>
              <a:gd name="connsiteY2" fmla="*/ 757848 h 760034"/>
              <a:gd name="connsiteX3" fmla="*/ 695077 w 823675"/>
              <a:gd name="connsiteY3" fmla="*/ 729340 h 760034"/>
              <a:gd name="connsiteX4" fmla="*/ 820887 w 823675"/>
              <a:gd name="connsiteY4" fmla="*/ 468892 h 760034"/>
              <a:gd name="connsiteX5" fmla="*/ 588282 w 823675"/>
              <a:gd name="connsiteY5" fmla="*/ 3537 h 760034"/>
              <a:gd name="connsiteX6" fmla="*/ 59263 w 823675"/>
              <a:gd name="connsiteY6" fmla="*/ 319863 h 760034"/>
              <a:gd name="connsiteX7" fmla="*/ 56596 w 823675"/>
              <a:gd name="connsiteY7" fmla="*/ 630854 h 760034"/>
              <a:gd name="connsiteX8" fmla="*/ 0 w 823675"/>
              <a:gd name="connsiteY8" fmla="*/ 731902 h 760034"/>
              <a:gd name="connsiteX0" fmla="*/ 0 w 823675"/>
              <a:gd name="connsiteY0" fmla="*/ 731902 h 760034"/>
              <a:gd name="connsiteX1" fmla="*/ 166906 w 823675"/>
              <a:gd name="connsiteY1" fmla="*/ 737073 h 760034"/>
              <a:gd name="connsiteX2" fmla="*/ 373741 w 823675"/>
              <a:gd name="connsiteY2" fmla="*/ 757848 h 760034"/>
              <a:gd name="connsiteX3" fmla="*/ 695077 w 823675"/>
              <a:gd name="connsiteY3" fmla="*/ 729340 h 760034"/>
              <a:gd name="connsiteX4" fmla="*/ 820887 w 823675"/>
              <a:gd name="connsiteY4" fmla="*/ 468892 h 760034"/>
              <a:gd name="connsiteX5" fmla="*/ 588282 w 823675"/>
              <a:gd name="connsiteY5" fmla="*/ 3537 h 760034"/>
              <a:gd name="connsiteX6" fmla="*/ 59263 w 823675"/>
              <a:gd name="connsiteY6" fmla="*/ 319863 h 760034"/>
              <a:gd name="connsiteX7" fmla="*/ 56596 w 823675"/>
              <a:gd name="connsiteY7" fmla="*/ 630854 h 760034"/>
              <a:gd name="connsiteX8" fmla="*/ 0 w 823675"/>
              <a:gd name="connsiteY8" fmla="*/ 731902 h 760034"/>
              <a:gd name="connsiteX0" fmla="*/ 0 w 823675"/>
              <a:gd name="connsiteY0" fmla="*/ 731902 h 786869"/>
              <a:gd name="connsiteX1" fmla="*/ 166906 w 823675"/>
              <a:gd name="connsiteY1" fmla="*/ 737073 h 786869"/>
              <a:gd name="connsiteX2" fmla="*/ 381728 w 823675"/>
              <a:gd name="connsiteY2" fmla="*/ 786843 h 786869"/>
              <a:gd name="connsiteX3" fmla="*/ 695077 w 823675"/>
              <a:gd name="connsiteY3" fmla="*/ 729340 h 786869"/>
              <a:gd name="connsiteX4" fmla="*/ 820887 w 823675"/>
              <a:gd name="connsiteY4" fmla="*/ 468892 h 786869"/>
              <a:gd name="connsiteX5" fmla="*/ 588282 w 823675"/>
              <a:gd name="connsiteY5" fmla="*/ 3537 h 786869"/>
              <a:gd name="connsiteX6" fmla="*/ 59263 w 823675"/>
              <a:gd name="connsiteY6" fmla="*/ 319863 h 786869"/>
              <a:gd name="connsiteX7" fmla="*/ 56596 w 823675"/>
              <a:gd name="connsiteY7" fmla="*/ 630854 h 786869"/>
              <a:gd name="connsiteX8" fmla="*/ 0 w 823675"/>
              <a:gd name="connsiteY8" fmla="*/ 731902 h 786869"/>
              <a:gd name="connsiteX0" fmla="*/ 0 w 823675"/>
              <a:gd name="connsiteY0" fmla="*/ 731902 h 792665"/>
              <a:gd name="connsiteX1" fmla="*/ 166906 w 823675"/>
              <a:gd name="connsiteY1" fmla="*/ 737073 h 792665"/>
              <a:gd name="connsiteX2" fmla="*/ 391312 w 823675"/>
              <a:gd name="connsiteY2" fmla="*/ 792642 h 792665"/>
              <a:gd name="connsiteX3" fmla="*/ 695077 w 823675"/>
              <a:gd name="connsiteY3" fmla="*/ 729340 h 792665"/>
              <a:gd name="connsiteX4" fmla="*/ 820887 w 823675"/>
              <a:gd name="connsiteY4" fmla="*/ 468892 h 792665"/>
              <a:gd name="connsiteX5" fmla="*/ 588282 w 823675"/>
              <a:gd name="connsiteY5" fmla="*/ 3537 h 792665"/>
              <a:gd name="connsiteX6" fmla="*/ 59263 w 823675"/>
              <a:gd name="connsiteY6" fmla="*/ 319863 h 792665"/>
              <a:gd name="connsiteX7" fmla="*/ 56596 w 823675"/>
              <a:gd name="connsiteY7" fmla="*/ 630854 h 792665"/>
              <a:gd name="connsiteX8" fmla="*/ 0 w 823675"/>
              <a:gd name="connsiteY8" fmla="*/ 731902 h 792665"/>
              <a:gd name="connsiteX0" fmla="*/ 0 w 823675"/>
              <a:gd name="connsiteY0" fmla="*/ 731902 h 777210"/>
              <a:gd name="connsiteX1" fmla="*/ 166906 w 823675"/>
              <a:gd name="connsiteY1" fmla="*/ 737073 h 777210"/>
              <a:gd name="connsiteX2" fmla="*/ 391312 w 823675"/>
              <a:gd name="connsiteY2" fmla="*/ 777178 h 777210"/>
              <a:gd name="connsiteX3" fmla="*/ 695077 w 823675"/>
              <a:gd name="connsiteY3" fmla="*/ 729340 h 777210"/>
              <a:gd name="connsiteX4" fmla="*/ 820887 w 823675"/>
              <a:gd name="connsiteY4" fmla="*/ 468892 h 777210"/>
              <a:gd name="connsiteX5" fmla="*/ 588282 w 823675"/>
              <a:gd name="connsiteY5" fmla="*/ 3537 h 777210"/>
              <a:gd name="connsiteX6" fmla="*/ 59263 w 823675"/>
              <a:gd name="connsiteY6" fmla="*/ 319863 h 777210"/>
              <a:gd name="connsiteX7" fmla="*/ 56596 w 823675"/>
              <a:gd name="connsiteY7" fmla="*/ 630854 h 777210"/>
              <a:gd name="connsiteX8" fmla="*/ 0 w 823675"/>
              <a:gd name="connsiteY8" fmla="*/ 731902 h 777210"/>
              <a:gd name="connsiteX0" fmla="*/ 0 w 823675"/>
              <a:gd name="connsiteY0" fmla="*/ 731902 h 777210"/>
              <a:gd name="connsiteX1" fmla="*/ 166906 w 823675"/>
              <a:gd name="connsiteY1" fmla="*/ 737073 h 777210"/>
              <a:gd name="connsiteX2" fmla="*/ 391312 w 823675"/>
              <a:gd name="connsiteY2" fmla="*/ 777178 h 777210"/>
              <a:gd name="connsiteX3" fmla="*/ 695077 w 823675"/>
              <a:gd name="connsiteY3" fmla="*/ 729340 h 777210"/>
              <a:gd name="connsiteX4" fmla="*/ 820887 w 823675"/>
              <a:gd name="connsiteY4" fmla="*/ 468892 h 777210"/>
              <a:gd name="connsiteX5" fmla="*/ 588282 w 823675"/>
              <a:gd name="connsiteY5" fmla="*/ 3537 h 777210"/>
              <a:gd name="connsiteX6" fmla="*/ 59263 w 823675"/>
              <a:gd name="connsiteY6" fmla="*/ 319863 h 777210"/>
              <a:gd name="connsiteX7" fmla="*/ 51617 w 823675"/>
              <a:gd name="connsiteY7" fmla="*/ 627352 h 777210"/>
              <a:gd name="connsiteX8" fmla="*/ 0 w 823675"/>
              <a:gd name="connsiteY8" fmla="*/ 731902 h 777210"/>
              <a:gd name="connsiteX0" fmla="*/ 0 w 823675"/>
              <a:gd name="connsiteY0" fmla="*/ 732801 h 778109"/>
              <a:gd name="connsiteX1" fmla="*/ 166906 w 823675"/>
              <a:gd name="connsiteY1" fmla="*/ 737972 h 778109"/>
              <a:gd name="connsiteX2" fmla="*/ 391312 w 823675"/>
              <a:gd name="connsiteY2" fmla="*/ 778077 h 778109"/>
              <a:gd name="connsiteX3" fmla="*/ 695077 w 823675"/>
              <a:gd name="connsiteY3" fmla="*/ 730239 h 778109"/>
              <a:gd name="connsiteX4" fmla="*/ 820887 w 823675"/>
              <a:gd name="connsiteY4" fmla="*/ 469791 h 778109"/>
              <a:gd name="connsiteX5" fmla="*/ 588282 w 823675"/>
              <a:gd name="connsiteY5" fmla="*/ 4436 h 778109"/>
              <a:gd name="connsiteX6" fmla="*/ 39641 w 823675"/>
              <a:gd name="connsiteY6" fmla="*/ 312540 h 778109"/>
              <a:gd name="connsiteX7" fmla="*/ 51617 w 823675"/>
              <a:gd name="connsiteY7" fmla="*/ 628251 h 778109"/>
              <a:gd name="connsiteX8" fmla="*/ 0 w 823675"/>
              <a:gd name="connsiteY8" fmla="*/ 732801 h 778109"/>
              <a:gd name="connsiteX0" fmla="*/ 0 w 823675"/>
              <a:gd name="connsiteY0" fmla="*/ 732965 h 778273"/>
              <a:gd name="connsiteX1" fmla="*/ 166906 w 823675"/>
              <a:gd name="connsiteY1" fmla="*/ 738136 h 778273"/>
              <a:gd name="connsiteX2" fmla="*/ 391312 w 823675"/>
              <a:gd name="connsiteY2" fmla="*/ 778241 h 778273"/>
              <a:gd name="connsiteX3" fmla="*/ 695077 w 823675"/>
              <a:gd name="connsiteY3" fmla="*/ 730403 h 778273"/>
              <a:gd name="connsiteX4" fmla="*/ 820887 w 823675"/>
              <a:gd name="connsiteY4" fmla="*/ 469955 h 778273"/>
              <a:gd name="connsiteX5" fmla="*/ 588282 w 823675"/>
              <a:gd name="connsiteY5" fmla="*/ 4600 h 778273"/>
              <a:gd name="connsiteX6" fmla="*/ 31572 w 823675"/>
              <a:gd name="connsiteY6" fmla="*/ 311368 h 778273"/>
              <a:gd name="connsiteX7" fmla="*/ 51617 w 823675"/>
              <a:gd name="connsiteY7" fmla="*/ 628415 h 778273"/>
              <a:gd name="connsiteX8" fmla="*/ 0 w 823675"/>
              <a:gd name="connsiteY8" fmla="*/ 732965 h 778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3675" h="778273">
                <a:moveTo>
                  <a:pt x="0" y="732965"/>
                </a:moveTo>
                <a:cubicBezTo>
                  <a:pt x="17853" y="736493"/>
                  <a:pt x="104616" y="733812"/>
                  <a:pt x="166906" y="738136"/>
                </a:cubicBezTo>
                <a:cubicBezTo>
                  <a:pt x="229196" y="742460"/>
                  <a:pt x="303284" y="779530"/>
                  <a:pt x="391312" y="778241"/>
                </a:cubicBezTo>
                <a:cubicBezTo>
                  <a:pt x="479340" y="776952"/>
                  <a:pt x="621884" y="774696"/>
                  <a:pt x="695077" y="730403"/>
                </a:cubicBezTo>
                <a:cubicBezTo>
                  <a:pt x="768270" y="686110"/>
                  <a:pt x="838686" y="590922"/>
                  <a:pt x="820887" y="469955"/>
                </a:cubicBezTo>
                <a:cubicBezTo>
                  <a:pt x="803088" y="348988"/>
                  <a:pt x="795207" y="48292"/>
                  <a:pt x="588282" y="4600"/>
                </a:cubicBezTo>
                <a:cubicBezTo>
                  <a:pt x="492555" y="-2543"/>
                  <a:pt x="66148" y="-39533"/>
                  <a:pt x="31572" y="311368"/>
                </a:cubicBezTo>
                <a:cubicBezTo>
                  <a:pt x="15666" y="420334"/>
                  <a:pt x="51617" y="565074"/>
                  <a:pt x="51617" y="628415"/>
                </a:cubicBezTo>
                <a:cubicBezTo>
                  <a:pt x="52094" y="700138"/>
                  <a:pt x="0" y="732965"/>
                  <a:pt x="0" y="732965"/>
                </a:cubicBezTo>
                <a:close/>
              </a:path>
            </a:pathLst>
          </a:custGeom>
          <a:noFill/>
          <a:ln w="19050" cap="flat">
            <a:solidFill>
              <a:schemeClr val="tx1"/>
            </a:solidFill>
            <a:prstDash val="solid"/>
            <a:miter/>
          </a:ln>
        </p:spPr>
        <p:txBody>
          <a:bodyPr rtlCol="0" anchor="ctr"/>
          <a:lstStyle/>
          <a:p>
            <a:endParaRPr lang="en-US"/>
          </a:p>
        </p:txBody>
      </p:sp>
    </p:spTree>
    <p:extLst>
      <p:ext uri="{BB962C8B-B14F-4D97-AF65-F5344CB8AC3E}">
        <p14:creationId xmlns:p14="http://schemas.microsoft.com/office/powerpoint/2010/main" val="15929375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9CA38EEB-FD94-3277-1D65-96D1D97749A9}"/>
              </a:ext>
            </a:extLst>
          </p:cNvPr>
          <p:cNvSpPr>
            <a:spLocks noGrp="1"/>
          </p:cNvSpPr>
          <p:nvPr>
            <p:ph type="title"/>
          </p:nvPr>
        </p:nvSpPr>
        <p:spPr/>
        <p:txBody>
          <a:bodyPr/>
          <a:lstStyle/>
          <a:p>
            <a:r>
              <a:rPr lang="ro-RO" dirty="0"/>
              <a:t>Toalete ecologice – cum </a:t>
            </a:r>
            <a:r>
              <a:rPr lang="ro-RO" dirty="0" err="1"/>
              <a:t>functioneaza</a:t>
            </a:r>
            <a:r>
              <a:rPr lang="ro-RO" dirty="0"/>
              <a:t> </a:t>
            </a:r>
            <a:r>
              <a:rPr lang="ro-RO" dirty="0" err="1"/>
              <a:t>ventilatia</a:t>
            </a:r>
            <a:endParaRPr lang="ro-RO" dirty="0"/>
          </a:p>
        </p:txBody>
      </p:sp>
      <p:sp>
        <p:nvSpPr>
          <p:cNvPr id="3" name="Substituent conținut 2">
            <a:extLst>
              <a:ext uri="{FF2B5EF4-FFF2-40B4-BE49-F238E27FC236}">
                <a16:creationId xmlns:a16="http://schemas.microsoft.com/office/drawing/2014/main" id="{9D7FF6E0-BAD3-5965-8A14-8BD59F8853B1}"/>
              </a:ext>
            </a:extLst>
          </p:cNvPr>
          <p:cNvSpPr>
            <a:spLocks noGrp="1"/>
          </p:cNvSpPr>
          <p:nvPr>
            <p:ph idx="1"/>
          </p:nvPr>
        </p:nvSpPr>
        <p:spPr/>
        <p:txBody>
          <a:bodyPr>
            <a:normAutofit fontScale="55000" lnSpcReduction="20000"/>
          </a:bodyPr>
          <a:lstStyle/>
          <a:p>
            <a:r>
              <a:rPr lang="ro-RO" dirty="0"/>
              <a:t>Toalete ecologice reprezintă o inovație semnificativă în domeniul igienei și al protecției mediului înconjurător.
Ele oferă o alternativă sustenabilă la toaletele tradiționale cu apă, eliminând necesitatea utilizării acestui resursă prețioasă.
În loc să folosească apă pentru a evacua deșeurile, toaletele ecologice utilizează materiale biodegradabile precum rumegușul, cojile de nucă de cocos sau alte materiale organice pentru a colecta și trata deșeurile umane.
Această abordare nu numai că reduce consumul de apă, ci și contribuie la conservarea resurselor naturale și la protejarea ecosistemelor acvatice fragile.
Toalete ecologice sunt ideale pentru locurile în care accesul la rețele de apă este limitat sau pentru zonele în care conservarea apei este o prioritate din cauza condițiilor climatice sau a stocurilor reduse de apă.</a:t>
            </a:r>
          </a:p>
        </p:txBody>
      </p:sp>
    </p:spTree>
    <p:extLst>
      <p:ext uri="{BB962C8B-B14F-4D97-AF65-F5344CB8AC3E}">
        <p14:creationId xmlns:p14="http://schemas.microsoft.com/office/powerpoint/2010/main" val="1474263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a:extLst>
              <a:ext uri="{FF2B5EF4-FFF2-40B4-BE49-F238E27FC236}">
                <a16:creationId xmlns:a16="http://schemas.microsoft.com/office/drawing/2014/main" id="{7C56DAE4-EA14-049C-D747-9742D5AC0C41}"/>
              </a:ext>
            </a:extLst>
          </p:cNvPr>
          <p:cNvSpPr>
            <a:spLocks noGrp="1"/>
          </p:cNvSpPr>
          <p:nvPr>
            <p:ph idx="1"/>
          </p:nvPr>
        </p:nvSpPr>
        <p:spPr>
          <a:xfrm>
            <a:off x="1020726" y="562332"/>
            <a:ext cx="10333074" cy="5354688"/>
          </a:xfrm>
        </p:spPr>
        <p:txBody>
          <a:bodyPr>
            <a:normAutofit fontScale="85000" lnSpcReduction="10000"/>
          </a:bodyPr>
          <a:lstStyle/>
          <a:p>
            <a:r>
              <a:rPr lang="ro-RO" dirty="0"/>
              <a:t>Toalete ecologice – importanța ventilației 
Ventilația în toaletele ecologice reprezintă un element esențial în asigurarea unui mediu igienic și sănătos.
Aceasta joacă un rol crucial în eliminarea mirosurilor neplăcute și în gestionarea substanțelor nocive generate în timpul procesului de compostare a deșeurilor umane.
Într-o toaletă ecologică, deșeurile umane sunt supuse unui proces natural de descompunere prin compostare.
În timpul acestui proces, sunt generate gaze precum amoniacul și metanul, care, în concentrații ridicate, pot fi dăunătoare pentru sănătatea umană și pentru mediu.</a:t>
            </a:r>
          </a:p>
        </p:txBody>
      </p:sp>
    </p:spTree>
    <p:extLst>
      <p:ext uri="{BB962C8B-B14F-4D97-AF65-F5344CB8AC3E}">
        <p14:creationId xmlns:p14="http://schemas.microsoft.com/office/powerpoint/2010/main" val="38930157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731B1EEC-7FA7-5599-31B1-464788B32EB1}"/>
              </a:ext>
            </a:extLst>
          </p:cNvPr>
          <p:cNvSpPr>
            <a:spLocks noGrp="1"/>
          </p:cNvSpPr>
          <p:nvPr>
            <p:ph type="title"/>
          </p:nvPr>
        </p:nvSpPr>
        <p:spPr/>
        <p:txBody>
          <a:bodyPr/>
          <a:lstStyle/>
          <a:p>
            <a:r>
              <a:rPr lang="ro-RO" dirty="0"/>
              <a:t>Concluzii </a:t>
            </a:r>
          </a:p>
        </p:txBody>
      </p:sp>
      <p:pic>
        <p:nvPicPr>
          <p:cNvPr id="4" name="Substituent conținut 3">
            <a:extLst>
              <a:ext uri="{FF2B5EF4-FFF2-40B4-BE49-F238E27FC236}">
                <a16:creationId xmlns:a16="http://schemas.microsoft.com/office/drawing/2014/main" id="{73E1E120-7D6B-3E04-9ED7-082D7F68614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5354" y="1666875"/>
            <a:ext cx="8534400" cy="1762125"/>
          </a:xfrm>
        </p:spPr>
      </p:pic>
      <p:pic>
        <p:nvPicPr>
          <p:cNvPr id="5" name="Imagine 4">
            <a:extLst>
              <a:ext uri="{FF2B5EF4-FFF2-40B4-BE49-F238E27FC236}">
                <a16:creationId xmlns:a16="http://schemas.microsoft.com/office/drawing/2014/main" id="{93DF8166-F660-CCE7-FF34-5D1FAE3D76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25799" y="3732831"/>
            <a:ext cx="8128000" cy="2566959"/>
          </a:xfrm>
          <a:prstGeom prst="rect">
            <a:avLst/>
          </a:prstGeom>
        </p:spPr>
      </p:pic>
    </p:spTree>
    <p:extLst>
      <p:ext uri="{BB962C8B-B14F-4D97-AF65-F5344CB8AC3E}">
        <p14:creationId xmlns:p14="http://schemas.microsoft.com/office/powerpoint/2010/main" val="34846796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97F4360B-EC74-5DE4-B140-05F3E0313041}"/>
              </a:ext>
            </a:extLst>
          </p:cNvPr>
          <p:cNvSpPr>
            <a:spLocks noGrp="1"/>
          </p:cNvSpPr>
          <p:nvPr>
            <p:ph type="title"/>
          </p:nvPr>
        </p:nvSpPr>
        <p:spPr/>
        <p:txBody>
          <a:bodyPr>
            <a:normAutofit fontScale="90000"/>
          </a:bodyPr>
          <a:lstStyle/>
          <a:p>
            <a:r>
              <a:rPr lang="ro-RO" dirty="0"/>
              <a:t>Proiect realizat de Agape Andra Elena</a:t>
            </a:r>
            <a:br>
              <a:rPr lang="ro-RO" dirty="0"/>
            </a:br>
            <a:r>
              <a:rPr lang="ro-RO" dirty="0"/>
              <a:t>clasa a 11 a H</a:t>
            </a:r>
          </a:p>
        </p:txBody>
      </p:sp>
      <p:sp>
        <p:nvSpPr>
          <p:cNvPr id="3" name="Substituent conținut 2">
            <a:extLst>
              <a:ext uri="{FF2B5EF4-FFF2-40B4-BE49-F238E27FC236}">
                <a16:creationId xmlns:a16="http://schemas.microsoft.com/office/drawing/2014/main" id="{68620A2C-9EF5-6713-76A7-D88A732D9FB8}"/>
              </a:ext>
            </a:extLst>
          </p:cNvPr>
          <p:cNvSpPr>
            <a:spLocks noGrp="1"/>
          </p:cNvSpPr>
          <p:nvPr>
            <p:ph idx="1"/>
          </p:nvPr>
        </p:nvSpPr>
        <p:spPr/>
        <p:txBody>
          <a:bodyPr/>
          <a:lstStyle/>
          <a:p>
            <a:r>
              <a:rPr lang="ro-RO" dirty="0"/>
              <a:t>Bibliografie </a:t>
            </a:r>
          </a:p>
          <a:p>
            <a:r>
              <a:rPr lang="ro-RO" dirty="0">
                <a:hlinkClick r:id="rId2"/>
              </a:rPr>
              <a:t>https://inventer.ro/ventilatie-cu-recuperare-de-caldura-ceramica-inventer/?gad_source=1&amp;gclid=CjwKCAjwkuqvBhAQEiwA65XxQEAtd_OsWjArE36ITOenFm6it22jnUoEmXxk4c_zPTptfM61nvtzJxoC0EwQAvD_BwE</a:t>
            </a:r>
            <a:endParaRPr lang="ro-RO" dirty="0"/>
          </a:p>
          <a:p>
            <a:r>
              <a:rPr lang="ro-RO" dirty="0">
                <a:hlinkClick r:id="rId3"/>
              </a:rPr>
              <a:t>https://ro.scribd.com/doc/227497052</a:t>
            </a:r>
            <a:r>
              <a:rPr lang="ro-RO">
                <a:hlinkClick r:id="rId3"/>
              </a:rPr>
              <a:t>/Bazele-Si-Conditiile-de-Calcul-Ale-Instalatiilor-de-Ventilare-Si-Climatizare</a:t>
            </a:r>
            <a:endParaRPr lang="ro-RO"/>
          </a:p>
          <a:p>
            <a:endParaRPr lang="ro-RO" dirty="0"/>
          </a:p>
        </p:txBody>
      </p:sp>
    </p:spTree>
    <p:extLst>
      <p:ext uri="{BB962C8B-B14F-4D97-AF65-F5344CB8AC3E}">
        <p14:creationId xmlns:p14="http://schemas.microsoft.com/office/powerpoint/2010/main" val="1252027937"/>
      </p:ext>
    </p:extLst>
  </p:cSld>
  <p:clrMapOvr>
    <a:masterClrMapping/>
  </p:clrMapOvr>
</p:sld>
</file>

<file path=ppt/theme/theme1.xml><?xml version="1.0" encoding="utf-8"?>
<a:theme xmlns:a="http://schemas.openxmlformats.org/drawingml/2006/main" name="ChitchatVTI">
  <a:themeElements>
    <a:clrScheme name="AnalogousFromLightSeed_2SEEDS">
      <a:dk1>
        <a:srgbClr val="000000"/>
      </a:dk1>
      <a:lt1>
        <a:srgbClr val="FFFFFF"/>
      </a:lt1>
      <a:dk2>
        <a:srgbClr val="243741"/>
      </a:dk2>
      <a:lt2>
        <a:srgbClr val="E2E5E8"/>
      </a:lt2>
      <a:accent1>
        <a:srgbClr val="BB9D7E"/>
      </a:accent1>
      <a:accent2>
        <a:srgbClr val="C59791"/>
      </a:accent2>
      <a:accent3>
        <a:srgbClr val="A5A27B"/>
      </a:accent3>
      <a:accent4>
        <a:srgbClr val="74ADA7"/>
      </a:accent4>
      <a:accent5>
        <a:srgbClr val="7EA7BB"/>
      </a:accent5>
      <a:accent6>
        <a:srgbClr val="7E8DBB"/>
      </a:accent6>
      <a:hlink>
        <a:srgbClr val="6184A9"/>
      </a:hlink>
      <a:folHlink>
        <a:srgbClr val="7F7F7F"/>
      </a:folHlink>
    </a:clrScheme>
    <a:fontScheme name="The Hand">
      <a:majorFont>
        <a:latin typeface="The Serif Hand"/>
        <a:ea typeface=""/>
        <a:cs typeface=""/>
      </a:majorFont>
      <a:minorFont>
        <a:latin typeface="The Han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itchatVTI" id="{08BB1610-1071-4750-BA6F-EA15E875FFCD}" vid="{D7BDF053-2181-45AE-9365-FFAA906CB43F}"/>
    </a:ext>
  </a:extLst>
</a:theme>
</file>

<file path=docProps/app.xml><?xml version="1.0" encoding="utf-8"?>
<Properties xmlns="http://schemas.openxmlformats.org/officeDocument/2006/extended-properties" xmlns:vt="http://schemas.openxmlformats.org/officeDocument/2006/docPropsVTypes">
  <TotalTime>0</TotalTime>
  <Words>500</Words>
  <Application>Microsoft Office PowerPoint</Application>
  <PresentationFormat>Widescreen</PresentationFormat>
  <Paragraphs>15</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The Hand</vt:lpstr>
      <vt:lpstr>The Serif Hand</vt:lpstr>
      <vt:lpstr>ChitchatVTI</vt:lpstr>
      <vt:lpstr>Instalații verzi</vt:lpstr>
      <vt:lpstr>Instalații de ventilare   </vt:lpstr>
      <vt:lpstr> 
Ventilația descentralizată presupune instalarea a minim 2 unități de ventilație cu recuperare de căldură conectate individual la exteriorul clădirii.
Nefiind necesară instalarea de tubulaturi, această soluție este ideală pentru construcții finalizate.</vt:lpstr>
      <vt:lpstr>Ventilație Centralizată
Ventilația centralizată presupune instalarea unui sistem ce deservește întreaga clădire, sistem format dintr-o unitate de ventilație și un sistem de distribuție a aerului (tubulatură, grile, etc.).
Această soluție necesită proiectare și instalare specializată, soluție ideală pentru clădiri noi</vt:lpstr>
      <vt:lpstr>Toalete ecologice – cum functioneaza ventilatia</vt:lpstr>
      <vt:lpstr>PowerPoint Presentation</vt:lpstr>
      <vt:lpstr>Concluzii </vt:lpstr>
      <vt:lpstr>Proiect realizat de Agape Andra Elena clasa a 11 a 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Instalații verzi</dc:title>
  <dc:creator>agape.andra.elena@gmail.com</dc:creator>
  <cp:lastModifiedBy>Carmen</cp:lastModifiedBy>
  <cp:revision>3</cp:revision>
  <dcterms:created xsi:type="dcterms:W3CDTF">2024-03-20T06:54:25Z</dcterms:created>
  <dcterms:modified xsi:type="dcterms:W3CDTF">2024-04-14T17:20:59Z</dcterms:modified>
</cp:coreProperties>
</file>