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1"/>
  </p:sldMasterIdLst>
  <p:notesMasterIdLst>
    <p:notesMasterId r:id="rId11"/>
  </p:notesMasterIdLst>
  <p:handoutMasterIdLst>
    <p:handoutMasterId r:id="rId12"/>
  </p:handoutMasterIdLst>
  <p:sldIdLst>
    <p:sldId id="257" r:id="rId2"/>
    <p:sldId id="259" r:id="rId3"/>
    <p:sldId id="260" r:id="rId4"/>
    <p:sldId id="261" r:id="rId5"/>
    <p:sldId id="262" r:id="rId6"/>
    <p:sldId id="263" r:id="rId7"/>
    <p:sldId id="264" r:id="rId8"/>
    <p:sldId id="265" r:id="rId9"/>
    <p:sldId id="266" r:id="rId10"/>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9A0A"/>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630" y="114"/>
      </p:cViewPr>
      <p:guideLst/>
    </p:cSldViewPr>
  </p:slideViewPr>
  <p:notesTextViewPr>
    <p:cViewPr>
      <p:scale>
        <a:sx n="1" d="1"/>
        <a:sy n="1" d="1"/>
      </p:scale>
      <p:origin x="0" y="0"/>
    </p:cViewPr>
  </p:notesTextViewPr>
  <p:notesViewPr>
    <p:cSldViewPr snapToGrid="0">
      <p:cViewPr varScale="1">
        <p:scale>
          <a:sx n="120" d="100"/>
          <a:sy n="120" d="100"/>
        </p:scale>
        <p:origin x="504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Substituent dată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6E6F8D38-63B6-4ACB-82FF-2B2DBA23A7ED}" type="datetime1">
              <a:rPr lang="ro-RO" smtClean="0"/>
              <a:t>14.04.2024</a:t>
            </a:fld>
            <a:endParaRPr lang="en-US" dirty="0"/>
          </a:p>
        </p:txBody>
      </p:sp>
      <p:sp>
        <p:nvSpPr>
          <p:cNvPr id="4" name="Substituent subsol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ubstituent număr diapozitiv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D92CB86-0DB9-4A70-B1CF-B23508471F6B}" type="slidenum">
              <a:rPr lang="en-US" smtClean="0"/>
              <a:t>‹#›</a:t>
            </a:fld>
            <a:endParaRPr lang="en-US"/>
          </a:p>
        </p:txBody>
      </p:sp>
    </p:spTree>
    <p:extLst>
      <p:ext uri="{BB962C8B-B14F-4D97-AF65-F5344CB8AC3E}">
        <p14:creationId xmlns:p14="http://schemas.microsoft.com/office/powerpoint/2010/main" val="66355764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Substituent dată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AC421010-5B13-48A7-B1FE-BFAB3CC2110B}" type="datetime1">
              <a:rPr lang="ro-RO" smtClean="0"/>
              <a:t>14.04.2024</a:t>
            </a:fld>
            <a:endParaRPr lang="en-US"/>
          </a:p>
        </p:txBody>
      </p:sp>
      <p:sp>
        <p:nvSpPr>
          <p:cNvPr id="4" name="Substituent imagine diapozitiv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Substituent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Faceți clic pentru a edita stilurile de text coordonator</a:t>
            </a:r>
            <a:endParaRPr lang="en-US"/>
          </a:p>
          <a:p>
            <a:pPr lvl="1" rtl="0"/>
            <a:r>
              <a:rPr lang="ro"/>
              <a:t>Al doilea nivel</a:t>
            </a:r>
          </a:p>
          <a:p>
            <a:pPr lvl="2" rtl="0"/>
            <a:r>
              <a:rPr lang="ro"/>
              <a:t>Al treilea nivel</a:t>
            </a:r>
          </a:p>
          <a:p>
            <a:pPr lvl="3" rtl="0"/>
            <a:r>
              <a:rPr lang="ro"/>
              <a:t>Al patrulea nivel</a:t>
            </a:r>
          </a:p>
          <a:p>
            <a:pPr lvl="4" rtl="0"/>
            <a:r>
              <a:rPr lang="ro"/>
              <a:t>Al cincilea nivel</a:t>
            </a:r>
            <a:endParaRPr lang="en-US"/>
          </a:p>
        </p:txBody>
      </p:sp>
      <p:sp>
        <p:nvSpPr>
          <p:cNvPr id="6" name="Substituent subsol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ubstituent număr diapozitiv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2B151B-D7D1-48E5-8230-5AADBC794F88}" type="slidenum">
              <a:rPr lang="en-US" smtClean="0"/>
              <a:t>‹#›</a:t>
            </a:fld>
            <a:endParaRPr lang="en-US"/>
          </a:p>
        </p:txBody>
      </p:sp>
    </p:spTree>
    <p:extLst>
      <p:ext uri="{BB962C8B-B14F-4D97-AF65-F5344CB8AC3E}">
        <p14:creationId xmlns:p14="http://schemas.microsoft.com/office/powerpoint/2010/main" val="31385927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10" name="Dreptunghi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u 1"/>
          <p:cNvSpPr>
            <a:spLocks noGrp="1"/>
          </p:cNvSpPr>
          <p:nvPr>
            <p:ph type="ctrTitle"/>
          </p:nvPr>
        </p:nvSpPr>
        <p:spPr>
          <a:xfrm>
            <a:off x="1097280" y="758952"/>
            <a:ext cx="10058400" cy="3566160"/>
          </a:xfrm>
        </p:spPr>
        <p:txBody>
          <a:bodyPr rtlCol="0" anchor="b">
            <a:normAutofit/>
          </a:bodyPr>
          <a:lstStyle>
            <a:lvl1pPr algn="l">
              <a:lnSpc>
                <a:spcPct val="90000"/>
              </a:lnSpc>
              <a:defRPr sz="8000" spc="-50" baseline="0">
                <a:solidFill>
                  <a:schemeClr val="tx1">
                    <a:lumMod val="85000"/>
                    <a:lumOff val="15000"/>
                  </a:schemeClr>
                </a:solidFill>
              </a:defRPr>
            </a:lvl1pPr>
          </a:lstStyle>
          <a:p>
            <a:pPr rtl="0"/>
            <a:r>
              <a:rPr lang="ro-RO"/>
              <a:t>Faceți clic pentru a edita stilul de titlu coordonator</a:t>
            </a:r>
            <a:endParaRPr lang="en-US" dirty="0"/>
          </a:p>
        </p:txBody>
      </p:sp>
      <p:sp>
        <p:nvSpPr>
          <p:cNvPr id="3" name="Subtitlu 2"/>
          <p:cNvSpPr>
            <a:spLocks noGrp="1"/>
          </p:cNvSpPr>
          <p:nvPr>
            <p:ph type="subTitle" idx="1"/>
          </p:nvPr>
        </p:nvSpPr>
        <p:spPr>
          <a:xfrm>
            <a:off x="1100051" y="4645152"/>
            <a:ext cx="10058400" cy="1143000"/>
          </a:xfrm>
        </p:spPr>
        <p:txBody>
          <a:bodyPr lIns="91440" rIns="91440" rtlCol="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ro-RO"/>
              <a:t>Faceți clic pentru a edita stilul de subtitlu coordonator</a:t>
            </a:r>
            <a:endParaRPr lang="en-US" dirty="0"/>
          </a:p>
        </p:txBody>
      </p:sp>
      <p:cxnSp>
        <p:nvCxnSpPr>
          <p:cNvPr id="9" name="Conector drept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Substituent dată 3">
            <a:extLst>
              <a:ext uri="{FF2B5EF4-FFF2-40B4-BE49-F238E27FC236}">
                <a16:creationId xmlns:a16="http://schemas.microsoft.com/office/drawing/2014/main" id="{9925CCF1-92C0-4AF3-BFAF-4921631915AB}"/>
              </a:ext>
            </a:extLst>
          </p:cNvPr>
          <p:cNvSpPr>
            <a:spLocks noGrp="1"/>
          </p:cNvSpPr>
          <p:nvPr>
            <p:ph type="dt" sz="half" idx="10"/>
          </p:nvPr>
        </p:nvSpPr>
        <p:spPr/>
        <p:txBody>
          <a:bodyPr rtlCol="0"/>
          <a:lstStyle/>
          <a:p>
            <a:pPr rtl="0"/>
            <a:fld id="{CE466E40-9FFF-45F7-B14A-0CFDBD9C1342}" type="datetime1">
              <a:rPr lang="ro-RO" smtClean="0"/>
              <a:t>14.04.2024</a:t>
            </a:fld>
            <a:endParaRPr lang="en-US" dirty="0"/>
          </a:p>
        </p:txBody>
      </p:sp>
      <p:sp>
        <p:nvSpPr>
          <p:cNvPr id="5" name="Substituent subsol 4">
            <a:extLst>
              <a:ext uri="{FF2B5EF4-FFF2-40B4-BE49-F238E27FC236}">
                <a16:creationId xmlns:a16="http://schemas.microsoft.com/office/drawing/2014/main" id="{051A78A9-3DFF-4937-A9F2-5D8CF495F367}"/>
              </a:ext>
            </a:extLst>
          </p:cNvPr>
          <p:cNvSpPr>
            <a:spLocks noGrp="1"/>
          </p:cNvSpPr>
          <p:nvPr>
            <p:ph type="ftr" sz="quarter" idx="11"/>
          </p:nvPr>
        </p:nvSpPr>
        <p:spPr/>
        <p:txBody>
          <a:bodyPr rtlCol="0"/>
          <a:lstStyle/>
          <a:p>
            <a:pPr rtl="0"/>
            <a:endParaRPr lang="en-US" dirty="0"/>
          </a:p>
        </p:txBody>
      </p:sp>
      <p:sp>
        <p:nvSpPr>
          <p:cNvPr id="6" name="Substituent număr diapozitiv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4258331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u și text vertical">
    <p:spTree>
      <p:nvGrpSpPr>
        <p:cNvPr id="1" name=""/>
        <p:cNvGrpSpPr/>
        <p:nvPr/>
      </p:nvGrpSpPr>
      <p:grpSpPr>
        <a:xfrm>
          <a:off x="0" y="0"/>
          <a:ext cx="0" cy="0"/>
          <a:chOff x="0" y="0"/>
          <a:chExt cx="0" cy="0"/>
        </a:xfrm>
      </p:grpSpPr>
      <p:sp>
        <p:nvSpPr>
          <p:cNvPr id="2" name="Titlu 1"/>
          <p:cNvSpPr>
            <a:spLocks noGrp="1"/>
          </p:cNvSpPr>
          <p:nvPr>
            <p:ph type="title" hasCustomPrompt="1"/>
          </p:nvPr>
        </p:nvSpPr>
        <p:spPr/>
        <p:txBody>
          <a:bodyPr rtlCol="0"/>
          <a:lstStyle/>
          <a:p>
            <a:pPr rtl="0"/>
            <a:r>
              <a:rPr lang="ro" dirty="0"/>
              <a:t>Faceți clic pentru a edita stilul de</a:t>
            </a:r>
            <a:r>
              <a:rPr lang="en-US" dirty="0"/>
              <a:t> </a:t>
            </a:r>
            <a:r>
              <a:rPr lang="ro" dirty="0"/>
              <a:t>titlu coordonator</a:t>
            </a:r>
            <a:endParaRPr lang="en-US" dirty="0"/>
          </a:p>
        </p:txBody>
      </p:sp>
      <p:sp>
        <p:nvSpPr>
          <p:cNvPr id="3" name="Substituent text vertical 2"/>
          <p:cNvSpPr>
            <a:spLocks noGrp="1"/>
          </p:cNvSpPr>
          <p:nvPr>
            <p:ph type="body" orient="vert" idx="1"/>
          </p:nvPr>
        </p:nvSpPr>
        <p:spPr/>
        <p:txBody>
          <a:bodyPr vert="eaVert" lIns="45720" tIns="0" rIns="45720" bIns="0"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7" name="Substituent dată 6">
            <a:extLst>
              <a:ext uri="{FF2B5EF4-FFF2-40B4-BE49-F238E27FC236}">
                <a16:creationId xmlns:a16="http://schemas.microsoft.com/office/drawing/2014/main" id="{7D5506EE-1026-4F35-9ACC-BD05BE0F9B36}"/>
              </a:ext>
            </a:extLst>
          </p:cNvPr>
          <p:cNvSpPr>
            <a:spLocks noGrp="1"/>
          </p:cNvSpPr>
          <p:nvPr>
            <p:ph type="dt" sz="half" idx="10"/>
          </p:nvPr>
        </p:nvSpPr>
        <p:spPr/>
        <p:txBody>
          <a:bodyPr rtlCol="0"/>
          <a:lstStyle/>
          <a:p>
            <a:pPr rtl="0"/>
            <a:fld id="{BC9E583C-2495-4A3C-BE07-CB3A24518A29}" type="datetime1">
              <a:rPr lang="ro-RO" smtClean="0"/>
              <a:t>14.04.2024</a:t>
            </a:fld>
            <a:endParaRPr lang="en-US" dirty="0"/>
          </a:p>
        </p:txBody>
      </p:sp>
      <p:sp>
        <p:nvSpPr>
          <p:cNvPr id="8" name="Substituent subsol 7">
            <a:extLst>
              <a:ext uri="{FF2B5EF4-FFF2-40B4-BE49-F238E27FC236}">
                <a16:creationId xmlns:a16="http://schemas.microsoft.com/office/drawing/2014/main" id="{B7696E5F-8D95-4450-AE52-5438E6EDE2BF}"/>
              </a:ext>
            </a:extLst>
          </p:cNvPr>
          <p:cNvSpPr>
            <a:spLocks noGrp="1"/>
          </p:cNvSpPr>
          <p:nvPr>
            <p:ph type="ftr" sz="quarter" idx="11"/>
          </p:nvPr>
        </p:nvSpPr>
        <p:spPr/>
        <p:txBody>
          <a:bodyPr rtlCol="0"/>
          <a:lstStyle/>
          <a:p>
            <a:pPr rtl="0"/>
            <a:endParaRPr lang="en-US" dirty="0"/>
          </a:p>
        </p:txBody>
      </p:sp>
      <p:sp>
        <p:nvSpPr>
          <p:cNvPr id="9" name="Substituent număr diapozitiv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67226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lu vertical și text">
    <p:spTree>
      <p:nvGrpSpPr>
        <p:cNvPr id="1" name=""/>
        <p:cNvGrpSpPr/>
        <p:nvPr/>
      </p:nvGrpSpPr>
      <p:grpSpPr>
        <a:xfrm>
          <a:off x="0" y="0"/>
          <a:ext cx="0" cy="0"/>
          <a:chOff x="0" y="0"/>
          <a:chExt cx="0" cy="0"/>
        </a:xfrm>
      </p:grpSpPr>
      <p:sp>
        <p:nvSpPr>
          <p:cNvPr id="9" name="Dreptunghi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u vertical 1"/>
          <p:cNvSpPr>
            <a:spLocks noGrp="1"/>
          </p:cNvSpPr>
          <p:nvPr>
            <p:ph type="title" orient="vert"/>
          </p:nvPr>
        </p:nvSpPr>
        <p:spPr>
          <a:xfrm>
            <a:off x="8724900" y="412302"/>
            <a:ext cx="2628900" cy="5759898"/>
          </a:xfrm>
        </p:spPr>
        <p:txBody>
          <a:bodyPr vert="eaVert" rtlCol="0">
            <a:normAutofit/>
          </a:bodyPr>
          <a:lstStyle>
            <a:lvl1pPr>
              <a:defRPr sz="4400"/>
            </a:lvl1pPr>
          </a:lstStyle>
          <a:p>
            <a:pPr rtl="0"/>
            <a:r>
              <a:rPr lang="ro-RO"/>
              <a:t>Faceți clic pentru a edita stilul de titlu coordonator</a:t>
            </a:r>
            <a:endParaRPr lang="en-US" dirty="0"/>
          </a:p>
        </p:txBody>
      </p:sp>
      <p:sp>
        <p:nvSpPr>
          <p:cNvPr id="3" name="Substituent text vertical 2"/>
          <p:cNvSpPr>
            <a:spLocks noGrp="1"/>
          </p:cNvSpPr>
          <p:nvPr>
            <p:ph type="body" orient="vert" idx="1"/>
          </p:nvPr>
        </p:nvSpPr>
        <p:spPr>
          <a:xfrm>
            <a:off x="838200" y="412302"/>
            <a:ext cx="7734300" cy="5759898"/>
          </a:xfrm>
        </p:spPr>
        <p:txBody>
          <a:bodyPr vert="eaVert" lIns="45720" tIns="0" rIns="45720" bIns="0"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7" name="Substituent dată 6">
            <a:extLst>
              <a:ext uri="{FF2B5EF4-FFF2-40B4-BE49-F238E27FC236}">
                <a16:creationId xmlns:a16="http://schemas.microsoft.com/office/drawing/2014/main" id="{AF33D6B0-F070-45C4-A472-19F432BE3932}"/>
              </a:ext>
            </a:extLst>
          </p:cNvPr>
          <p:cNvSpPr>
            <a:spLocks noGrp="1"/>
          </p:cNvSpPr>
          <p:nvPr>
            <p:ph type="dt" sz="half" idx="10"/>
          </p:nvPr>
        </p:nvSpPr>
        <p:spPr/>
        <p:txBody>
          <a:bodyPr rtlCol="0"/>
          <a:lstStyle/>
          <a:p>
            <a:pPr rtl="0"/>
            <a:fld id="{9DD3790B-C1E0-45A2-971C-F15ECDA2076A}" type="datetime1">
              <a:rPr lang="ro-RO" smtClean="0"/>
              <a:t>14.04.2024</a:t>
            </a:fld>
            <a:endParaRPr lang="en-US" dirty="0"/>
          </a:p>
        </p:txBody>
      </p:sp>
      <p:sp>
        <p:nvSpPr>
          <p:cNvPr id="8" name="Substituent subsol 7">
            <a:extLst>
              <a:ext uri="{FF2B5EF4-FFF2-40B4-BE49-F238E27FC236}">
                <a16:creationId xmlns:a16="http://schemas.microsoft.com/office/drawing/2014/main" id="{9975399F-DAB2-410D-967F-ED17E6F796E7}"/>
              </a:ext>
            </a:extLst>
          </p:cNvPr>
          <p:cNvSpPr>
            <a:spLocks noGrp="1"/>
          </p:cNvSpPr>
          <p:nvPr>
            <p:ph type="ftr" sz="quarter" idx="11"/>
          </p:nvPr>
        </p:nvSpPr>
        <p:spPr/>
        <p:txBody>
          <a:bodyPr rtlCol="0"/>
          <a:lstStyle/>
          <a:p>
            <a:pPr rtl="0"/>
            <a:endParaRPr lang="en-US" dirty="0"/>
          </a:p>
        </p:txBody>
      </p:sp>
      <p:sp>
        <p:nvSpPr>
          <p:cNvPr id="10" name="Substituent număr diapozitiv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761827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hasCustomPrompt="1"/>
          </p:nvPr>
        </p:nvSpPr>
        <p:spPr/>
        <p:txBody>
          <a:bodyPr rtlCol="0"/>
          <a:lstStyle>
            <a:lvl1pPr>
              <a:defRPr/>
            </a:lvl1pPr>
          </a:lstStyle>
          <a:p>
            <a:pPr rtl="0"/>
            <a:r>
              <a:rPr lang="ro" dirty="0"/>
              <a:t>Faceți clic pentru a edita stilul de titlu coordonator</a:t>
            </a:r>
            <a:endParaRPr lang="en-US" dirty="0"/>
          </a:p>
        </p:txBody>
      </p:sp>
      <p:sp>
        <p:nvSpPr>
          <p:cNvPr id="3" name="Substituent conținut 2"/>
          <p:cNvSpPr>
            <a:spLocks noGrp="1"/>
          </p:cNvSpPr>
          <p:nvPr>
            <p:ph idx="1"/>
          </p:nvPr>
        </p:nvSpPr>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7" name="Substituent dată 6">
            <a:extLst>
              <a:ext uri="{FF2B5EF4-FFF2-40B4-BE49-F238E27FC236}">
                <a16:creationId xmlns:a16="http://schemas.microsoft.com/office/drawing/2014/main" id="{354D8B55-9EA8-4B81-8E84-9B93B0A27559}"/>
              </a:ext>
            </a:extLst>
          </p:cNvPr>
          <p:cNvSpPr>
            <a:spLocks noGrp="1"/>
          </p:cNvSpPr>
          <p:nvPr>
            <p:ph type="dt" sz="half" idx="10"/>
          </p:nvPr>
        </p:nvSpPr>
        <p:spPr/>
        <p:txBody>
          <a:bodyPr rtlCol="0"/>
          <a:lstStyle/>
          <a:p>
            <a:pPr rtl="0"/>
            <a:fld id="{FA6CF7A8-AC5E-4832-97E1-FE9F0FC0565A}" type="datetime1">
              <a:rPr lang="ro-RO" smtClean="0"/>
              <a:t>14.04.2024</a:t>
            </a:fld>
            <a:endParaRPr lang="en-US" dirty="0"/>
          </a:p>
        </p:txBody>
      </p:sp>
      <p:sp>
        <p:nvSpPr>
          <p:cNvPr id="8" name="Substituent subsol 7">
            <a:extLst>
              <a:ext uri="{FF2B5EF4-FFF2-40B4-BE49-F238E27FC236}">
                <a16:creationId xmlns:a16="http://schemas.microsoft.com/office/drawing/2014/main" id="{062CA021-2578-47CB-822C-BDDFF7223B28}"/>
              </a:ext>
            </a:extLst>
          </p:cNvPr>
          <p:cNvSpPr>
            <a:spLocks noGrp="1"/>
          </p:cNvSpPr>
          <p:nvPr>
            <p:ph type="ftr" sz="quarter" idx="11"/>
          </p:nvPr>
        </p:nvSpPr>
        <p:spPr/>
        <p:txBody>
          <a:bodyPr rtlCol="0"/>
          <a:lstStyle/>
          <a:p>
            <a:pPr rtl="0"/>
            <a:endParaRPr lang="en-US" dirty="0"/>
          </a:p>
        </p:txBody>
      </p:sp>
      <p:sp>
        <p:nvSpPr>
          <p:cNvPr id="9" name="Substituent număr diapozitiv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892670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ntet secțiune">
    <p:bg>
      <p:bgPr>
        <a:solidFill>
          <a:schemeClr val="bg1"/>
        </a:solidFill>
        <a:effectLst/>
      </p:bgPr>
    </p:bg>
    <p:spTree>
      <p:nvGrpSpPr>
        <p:cNvPr id="1" name=""/>
        <p:cNvGrpSpPr/>
        <p:nvPr/>
      </p:nvGrpSpPr>
      <p:grpSpPr>
        <a:xfrm>
          <a:off x="0" y="0"/>
          <a:ext cx="0" cy="0"/>
          <a:chOff x="0" y="0"/>
          <a:chExt cx="0" cy="0"/>
        </a:xfrm>
      </p:grpSpPr>
      <p:sp>
        <p:nvSpPr>
          <p:cNvPr id="10" name="Dreptunghi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u 1"/>
          <p:cNvSpPr>
            <a:spLocks noGrp="1"/>
          </p:cNvSpPr>
          <p:nvPr>
            <p:ph type="title"/>
          </p:nvPr>
        </p:nvSpPr>
        <p:spPr>
          <a:xfrm>
            <a:off x="1097280" y="758952"/>
            <a:ext cx="10058400" cy="3566160"/>
          </a:xfrm>
        </p:spPr>
        <p:txBody>
          <a:bodyPr rtlCol="0" anchor="b" anchorCtr="0">
            <a:normAutofit/>
          </a:bodyPr>
          <a:lstStyle>
            <a:lvl1pPr>
              <a:lnSpc>
                <a:spcPct val="90000"/>
              </a:lnSpc>
              <a:defRPr sz="8000" b="0">
                <a:solidFill>
                  <a:schemeClr val="tx1">
                    <a:lumMod val="85000"/>
                    <a:lumOff val="15000"/>
                  </a:schemeClr>
                </a:solidFill>
              </a:defRPr>
            </a:lvl1pPr>
          </a:lstStyle>
          <a:p>
            <a:pPr rtl="0"/>
            <a:r>
              <a:rPr lang="ro-RO"/>
              <a:t>Faceți clic pentru a edita stilul de titlu coordonator</a:t>
            </a:r>
            <a:endParaRPr lang="en-US" dirty="0"/>
          </a:p>
        </p:txBody>
      </p:sp>
      <p:sp>
        <p:nvSpPr>
          <p:cNvPr id="3" name="Substituent text 2"/>
          <p:cNvSpPr>
            <a:spLocks noGrp="1"/>
          </p:cNvSpPr>
          <p:nvPr>
            <p:ph type="body" idx="1"/>
          </p:nvPr>
        </p:nvSpPr>
        <p:spPr>
          <a:xfrm>
            <a:off x="1097280" y="4663440"/>
            <a:ext cx="10058400" cy="1143000"/>
          </a:xfrm>
        </p:spPr>
        <p:txBody>
          <a:bodyPr lIns="91440" rIns="91440" rtlCol="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o-RO"/>
              <a:t>Faceţi clic pentru a edita Master stiluri text</a:t>
            </a:r>
          </a:p>
        </p:txBody>
      </p:sp>
      <p:cxnSp>
        <p:nvCxnSpPr>
          <p:cNvPr id="9" name="Conector drept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Substituent dată 6">
            <a:extLst>
              <a:ext uri="{FF2B5EF4-FFF2-40B4-BE49-F238E27FC236}">
                <a16:creationId xmlns:a16="http://schemas.microsoft.com/office/drawing/2014/main" id="{AAF2E137-EC28-48F8-9198-1F02539029B6}"/>
              </a:ext>
            </a:extLst>
          </p:cNvPr>
          <p:cNvSpPr>
            <a:spLocks noGrp="1"/>
          </p:cNvSpPr>
          <p:nvPr>
            <p:ph type="dt" sz="half" idx="10"/>
          </p:nvPr>
        </p:nvSpPr>
        <p:spPr/>
        <p:txBody>
          <a:bodyPr rtlCol="0"/>
          <a:lstStyle/>
          <a:p>
            <a:pPr rtl="0"/>
            <a:fld id="{7295E563-9372-4EAB-9242-E54A9BA32C3B}" type="datetime1">
              <a:rPr lang="ro-RO" smtClean="0"/>
              <a:t>14.04.2024</a:t>
            </a:fld>
            <a:endParaRPr lang="en-US" dirty="0"/>
          </a:p>
        </p:txBody>
      </p:sp>
      <p:sp>
        <p:nvSpPr>
          <p:cNvPr id="8" name="Substituent subsol 7">
            <a:extLst>
              <a:ext uri="{FF2B5EF4-FFF2-40B4-BE49-F238E27FC236}">
                <a16:creationId xmlns:a16="http://schemas.microsoft.com/office/drawing/2014/main" id="{189422CD-6F62-4DD6-89EF-07A60B42D219}"/>
              </a:ext>
            </a:extLst>
          </p:cNvPr>
          <p:cNvSpPr>
            <a:spLocks noGrp="1"/>
          </p:cNvSpPr>
          <p:nvPr>
            <p:ph type="ftr" sz="quarter" idx="11"/>
          </p:nvPr>
        </p:nvSpPr>
        <p:spPr/>
        <p:txBody>
          <a:bodyPr rtlCol="0"/>
          <a:lstStyle/>
          <a:p>
            <a:pPr rtl="0"/>
            <a:endParaRPr lang="en-US" dirty="0"/>
          </a:p>
        </p:txBody>
      </p:sp>
      <p:sp>
        <p:nvSpPr>
          <p:cNvPr id="11" name="Substituent număr diapozitiv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304162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8" name="Titlu 7"/>
          <p:cNvSpPr>
            <a:spLocks noGrp="1"/>
          </p:cNvSpPr>
          <p:nvPr>
            <p:ph type="title" hasCustomPrompt="1"/>
          </p:nvPr>
        </p:nvSpPr>
        <p:spPr>
          <a:xfrm>
            <a:off x="1097280" y="286603"/>
            <a:ext cx="10058400" cy="1450757"/>
          </a:xfrm>
        </p:spPr>
        <p:txBody>
          <a:bodyPr rtlCol="0"/>
          <a:lstStyle/>
          <a:p>
            <a:pPr rtl="0"/>
            <a:r>
              <a:rPr lang="ro" dirty="0"/>
              <a:t>Faceți clic pentru a edita stilul de</a:t>
            </a:r>
            <a:r>
              <a:rPr lang="en-US" dirty="0"/>
              <a:t> </a:t>
            </a:r>
            <a:r>
              <a:rPr lang="ro" dirty="0"/>
              <a:t>titlu coordonator</a:t>
            </a:r>
            <a:endParaRPr lang="en-US" dirty="0"/>
          </a:p>
        </p:txBody>
      </p:sp>
      <p:sp>
        <p:nvSpPr>
          <p:cNvPr id="3" name="Substituent conținut 2"/>
          <p:cNvSpPr>
            <a:spLocks noGrp="1"/>
          </p:cNvSpPr>
          <p:nvPr>
            <p:ph sz="half" idx="1"/>
          </p:nvPr>
        </p:nvSpPr>
        <p:spPr>
          <a:xfrm>
            <a:off x="1097280" y="2120900"/>
            <a:ext cx="4639736" cy="3748193"/>
          </a:xfrm>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4" name="Substituent conținut 3"/>
          <p:cNvSpPr>
            <a:spLocks noGrp="1"/>
          </p:cNvSpPr>
          <p:nvPr>
            <p:ph sz="half" idx="2"/>
          </p:nvPr>
        </p:nvSpPr>
        <p:spPr>
          <a:xfrm>
            <a:off x="6515944" y="2120900"/>
            <a:ext cx="4639736" cy="3748194"/>
          </a:xfrm>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2" name="Substituent dată 1">
            <a:extLst>
              <a:ext uri="{FF2B5EF4-FFF2-40B4-BE49-F238E27FC236}">
                <a16:creationId xmlns:a16="http://schemas.microsoft.com/office/drawing/2014/main" id="{5782D47D-B0DC-4C40-BCC6-BBBA32584A38}"/>
              </a:ext>
            </a:extLst>
          </p:cNvPr>
          <p:cNvSpPr>
            <a:spLocks noGrp="1"/>
          </p:cNvSpPr>
          <p:nvPr>
            <p:ph type="dt" sz="half" idx="10"/>
          </p:nvPr>
        </p:nvSpPr>
        <p:spPr/>
        <p:txBody>
          <a:bodyPr rtlCol="0"/>
          <a:lstStyle/>
          <a:p>
            <a:pPr rtl="0"/>
            <a:fld id="{17044073-C92A-4D4F-986B-9CDA6CEBE71F}" type="datetime1">
              <a:rPr lang="ro-RO" smtClean="0"/>
              <a:t>14.04.2024</a:t>
            </a:fld>
            <a:endParaRPr lang="en-US" dirty="0"/>
          </a:p>
        </p:txBody>
      </p:sp>
      <p:sp>
        <p:nvSpPr>
          <p:cNvPr id="9" name="Substituent subsol 8">
            <a:extLst>
              <a:ext uri="{FF2B5EF4-FFF2-40B4-BE49-F238E27FC236}">
                <a16:creationId xmlns:a16="http://schemas.microsoft.com/office/drawing/2014/main" id="{4690D34E-7EBD-44B2-83CA-4C126A18D7EF}"/>
              </a:ext>
            </a:extLst>
          </p:cNvPr>
          <p:cNvSpPr>
            <a:spLocks noGrp="1"/>
          </p:cNvSpPr>
          <p:nvPr>
            <p:ph type="ftr" sz="quarter" idx="11"/>
          </p:nvPr>
        </p:nvSpPr>
        <p:spPr/>
        <p:txBody>
          <a:bodyPr rtlCol="0"/>
          <a:lstStyle/>
          <a:p>
            <a:pPr rtl="0"/>
            <a:endParaRPr lang="en-US" dirty="0"/>
          </a:p>
        </p:txBody>
      </p:sp>
      <p:sp>
        <p:nvSpPr>
          <p:cNvPr id="10" name="Substituent număr diapozitiv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4256663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10" name="Titlu 9"/>
          <p:cNvSpPr>
            <a:spLocks noGrp="1"/>
          </p:cNvSpPr>
          <p:nvPr>
            <p:ph type="title"/>
          </p:nvPr>
        </p:nvSpPr>
        <p:spPr>
          <a:xfrm>
            <a:off x="1097280" y="286603"/>
            <a:ext cx="10058400" cy="1450757"/>
          </a:xfrm>
        </p:spPr>
        <p:txBody>
          <a:bodyPr rtlCol="0"/>
          <a:lstStyle/>
          <a:p>
            <a:pPr rtl="0"/>
            <a:r>
              <a:rPr lang="ro-RO"/>
              <a:t>Faceți clic pentru a edita stilul de titlu coordonator</a:t>
            </a:r>
            <a:endParaRPr lang="en-US" dirty="0"/>
          </a:p>
        </p:txBody>
      </p:sp>
      <p:sp>
        <p:nvSpPr>
          <p:cNvPr id="3" name="Substituent text 2"/>
          <p:cNvSpPr>
            <a:spLocks noGrp="1"/>
          </p:cNvSpPr>
          <p:nvPr>
            <p:ph type="body" idx="1"/>
          </p:nvPr>
        </p:nvSpPr>
        <p:spPr>
          <a:xfrm>
            <a:off x="1097280" y="2057400"/>
            <a:ext cx="4639736" cy="736282"/>
          </a:xfrm>
        </p:spPr>
        <p:txBody>
          <a:bodyPr lIns="91440" rIns="91440" rtlCol="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RO"/>
              <a:t>Faceţi clic pentru a edita Master stiluri text</a:t>
            </a:r>
          </a:p>
        </p:txBody>
      </p:sp>
      <p:sp>
        <p:nvSpPr>
          <p:cNvPr id="4" name="Substituent conținut 3"/>
          <p:cNvSpPr>
            <a:spLocks noGrp="1"/>
          </p:cNvSpPr>
          <p:nvPr>
            <p:ph sz="half" idx="2"/>
          </p:nvPr>
        </p:nvSpPr>
        <p:spPr>
          <a:xfrm>
            <a:off x="1097280" y="2958274"/>
            <a:ext cx="4639736" cy="2910821"/>
          </a:xfrm>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5" name="Substituent text 4"/>
          <p:cNvSpPr>
            <a:spLocks noGrp="1"/>
          </p:cNvSpPr>
          <p:nvPr>
            <p:ph type="body" sz="quarter" idx="3"/>
          </p:nvPr>
        </p:nvSpPr>
        <p:spPr>
          <a:xfrm>
            <a:off x="6515944" y="2057400"/>
            <a:ext cx="4639736" cy="736282"/>
          </a:xfrm>
        </p:spPr>
        <p:txBody>
          <a:bodyPr lIns="91440" rIns="91440" rtlCol="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RO"/>
              <a:t>Faceţi clic pentru a edita Master stiluri text</a:t>
            </a:r>
          </a:p>
        </p:txBody>
      </p:sp>
      <p:sp>
        <p:nvSpPr>
          <p:cNvPr id="6" name="Substituent conținut 5"/>
          <p:cNvSpPr>
            <a:spLocks noGrp="1"/>
          </p:cNvSpPr>
          <p:nvPr>
            <p:ph sz="quarter" idx="4"/>
          </p:nvPr>
        </p:nvSpPr>
        <p:spPr>
          <a:xfrm>
            <a:off x="6515944" y="2958273"/>
            <a:ext cx="4639736" cy="2910821"/>
          </a:xfrm>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2" name="Substituent dată 1">
            <a:extLst>
              <a:ext uri="{FF2B5EF4-FFF2-40B4-BE49-F238E27FC236}">
                <a16:creationId xmlns:a16="http://schemas.microsoft.com/office/drawing/2014/main" id="{8AF8A515-AA94-45D1-9223-5C2272618D85}"/>
              </a:ext>
            </a:extLst>
          </p:cNvPr>
          <p:cNvSpPr>
            <a:spLocks noGrp="1"/>
          </p:cNvSpPr>
          <p:nvPr>
            <p:ph type="dt" sz="half" idx="10"/>
          </p:nvPr>
        </p:nvSpPr>
        <p:spPr/>
        <p:txBody>
          <a:bodyPr rtlCol="0"/>
          <a:lstStyle/>
          <a:p>
            <a:pPr rtl="0"/>
            <a:fld id="{21E94CF3-4F5A-4D84-A229-D0D4A790B591}" type="datetime1">
              <a:rPr lang="ro-RO" smtClean="0"/>
              <a:t>14.04.2024</a:t>
            </a:fld>
            <a:endParaRPr lang="en-US" dirty="0"/>
          </a:p>
        </p:txBody>
      </p:sp>
      <p:sp>
        <p:nvSpPr>
          <p:cNvPr id="11" name="Substituent subsol 10">
            <a:extLst>
              <a:ext uri="{FF2B5EF4-FFF2-40B4-BE49-F238E27FC236}">
                <a16:creationId xmlns:a16="http://schemas.microsoft.com/office/drawing/2014/main" id="{D052F5BC-98E0-4D60-AD67-9547738B7DD4}"/>
              </a:ext>
            </a:extLst>
          </p:cNvPr>
          <p:cNvSpPr>
            <a:spLocks noGrp="1"/>
          </p:cNvSpPr>
          <p:nvPr>
            <p:ph type="ftr" sz="quarter" idx="11"/>
          </p:nvPr>
        </p:nvSpPr>
        <p:spPr/>
        <p:txBody>
          <a:bodyPr rtlCol="0"/>
          <a:lstStyle/>
          <a:p>
            <a:pPr rtl="0"/>
            <a:endParaRPr lang="en-US" dirty="0"/>
          </a:p>
        </p:txBody>
      </p:sp>
      <p:sp>
        <p:nvSpPr>
          <p:cNvPr id="12" name="Substituent număr diapozitiv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068194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hasCustomPrompt="1"/>
          </p:nvPr>
        </p:nvSpPr>
        <p:spPr/>
        <p:txBody>
          <a:bodyPr rtlCol="0"/>
          <a:lstStyle/>
          <a:p>
            <a:pPr rtl="0"/>
            <a:r>
              <a:rPr lang="ro" dirty="0"/>
              <a:t>Faceți clic pentru a edita stilul de</a:t>
            </a:r>
            <a:r>
              <a:rPr lang="en-US" dirty="0"/>
              <a:t> </a:t>
            </a:r>
            <a:r>
              <a:rPr lang="ro" dirty="0"/>
              <a:t>titlu coordonator</a:t>
            </a:r>
            <a:endParaRPr lang="en-US" dirty="0"/>
          </a:p>
        </p:txBody>
      </p:sp>
      <p:sp>
        <p:nvSpPr>
          <p:cNvPr id="6" name="Substituent dată 5">
            <a:extLst>
              <a:ext uri="{FF2B5EF4-FFF2-40B4-BE49-F238E27FC236}">
                <a16:creationId xmlns:a16="http://schemas.microsoft.com/office/drawing/2014/main" id="{7392073F-158F-44A3-8913-917AFFC1BC20}"/>
              </a:ext>
            </a:extLst>
          </p:cNvPr>
          <p:cNvSpPr>
            <a:spLocks noGrp="1"/>
          </p:cNvSpPr>
          <p:nvPr>
            <p:ph type="dt" sz="half" idx="10"/>
          </p:nvPr>
        </p:nvSpPr>
        <p:spPr/>
        <p:txBody>
          <a:bodyPr rtlCol="0"/>
          <a:lstStyle/>
          <a:p>
            <a:pPr rtl="0"/>
            <a:fld id="{7626BFB8-4795-422A-869A-271619A96EEE}" type="datetime1">
              <a:rPr lang="ro-RO" smtClean="0"/>
              <a:t>14.04.2024</a:t>
            </a:fld>
            <a:endParaRPr lang="en-US" dirty="0"/>
          </a:p>
        </p:txBody>
      </p:sp>
      <p:sp>
        <p:nvSpPr>
          <p:cNvPr id="7" name="Substituent subsol 6">
            <a:extLst>
              <a:ext uri="{FF2B5EF4-FFF2-40B4-BE49-F238E27FC236}">
                <a16:creationId xmlns:a16="http://schemas.microsoft.com/office/drawing/2014/main" id="{EED72207-24CA-42B7-A975-2F8E41CBA904}"/>
              </a:ext>
            </a:extLst>
          </p:cNvPr>
          <p:cNvSpPr>
            <a:spLocks noGrp="1"/>
          </p:cNvSpPr>
          <p:nvPr>
            <p:ph type="ftr" sz="quarter" idx="11"/>
          </p:nvPr>
        </p:nvSpPr>
        <p:spPr/>
        <p:txBody>
          <a:bodyPr rtlCol="0"/>
          <a:lstStyle/>
          <a:p>
            <a:pPr rtl="0"/>
            <a:endParaRPr lang="en-US" dirty="0"/>
          </a:p>
        </p:txBody>
      </p:sp>
      <p:sp>
        <p:nvSpPr>
          <p:cNvPr id="8" name="Substituent număr diapozitiv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811860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Necompletat">
    <p:spTree>
      <p:nvGrpSpPr>
        <p:cNvPr id="1" name=""/>
        <p:cNvGrpSpPr/>
        <p:nvPr/>
      </p:nvGrpSpPr>
      <p:grpSpPr>
        <a:xfrm>
          <a:off x="0" y="0"/>
          <a:ext cx="0" cy="0"/>
          <a:chOff x="0" y="0"/>
          <a:chExt cx="0" cy="0"/>
        </a:xfrm>
      </p:grpSpPr>
      <p:sp>
        <p:nvSpPr>
          <p:cNvPr id="10" name="Dreptunghi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ubstituent dată 1">
            <a:extLst>
              <a:ext uri="{FF2B5EF4-FFF2-40B4-BE49-F238E27FC236}">
                <a16:creationId xmlns:a16="http://schemas.microsoft.com/office/drawing/2014/main" id="{94E9223F-721F-47BF-9FD5-0F8D12FF0DE1}"/>
              </a:ext>
            </a:extLst>
          </p:cNvPr>
          <p:cNvSpPr>
            <a:spLocks noGrp="1"/>
          </p:cNvSpPr>
          <p:nvPr>
            <p:ph type="dt" sz="half" idx="10"/>
          </p:nvPr>
        </p:nvSpPr>
        <p:spPr/>
        <p:txBody>
          <a:bodyPr rtlCol="0"/>
          <a:lstStyle/>
          <a:p>
            <a:pPr rtl="0"/>
            <a:fld id="{A770A770-6EAB-4DD2-8F40-9636062867BB}" type="datetime1">
              <a:rPr lang="ro-RO" smtClean="0"/>
              <a:t>14.04.2024</a:t>
            </a:fld>
            <a:endParaRPr lang="en-US" dirty="0"/>
          </a:p>
        </p:txBody>
      </p:sp>
      <p:sp>
        <p:nvSpPr>
          <p:cNvPr id="3" name="Substituent subsol 2">
            <a:extLst>
              <a:ext uri="{FF2B5EF4-FFF2-40B4-BE49-F238E27FC236}">
                <a16:creationId xmlns:a16="http://schemas.microsoft.com/office/drawing/2014/main" id="{05915714-6BBA-4593-8591-4E26F7D58D9F}"/>
              </a:ext>
            </a:extLst>
          </p:cNvPr>
          <p:cNvSpPr>
            <a:spLocks noGrp="1"/>
          </p:cNvSpPr>
          <p:nvPr>
            <p:ph type="ftr" sz="quarter" idx="11"/>
          </p:nvPr>
        </p:nvSpPr>
        <p:spPr/>
        <p:txBody>
          <a:bodyPr rtlCol="0"/>
          <a:lstStyle/>
          <a:p>
            <a:pPr rtl="0"/>
            <a:endParaRPr lang="en-US" dirty="0"/>
          </a:p>
        </p:txBody>
      </p:sp>
      <p:sp>
        <p:nvSpPr>
          <p:cNvPr id="4" name="Substituent număr diapozitiv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00142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ținut cu legendă">
    <p:spTree>
      <p:nvGrpSpPr>
        <p:cNvPr id="1" name=""/>
        <p:cNvGrpSpPr/>
        <p:nvPr/>
      </p:nvGrpSpPr>
      <p:grpSpPr>
        <a:xfrm>
          <a:off x="0" y="0"/>
          <a:ext cx="0" cy="0"/>
          <a:chOff x="0" y="0"/>
          <a:chExt cx="0" cy="0"/>
        </a:xfrm>
      </p:grpSpPr>
      <p:sp>
        <p:nvSpPr>
          <p:cNvPr id="8" name="Dreptunghi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u 1"/>
          <p:cNvSpPr>
            <a:spLocks noGrp="1"/>
          </p:cNvSpPr>
          <p:nvPr>
            <p:ph type="title"/>
          </p:nvPr>
        </p:nvSpPr>
        <p:spPr>
          <a:xfrm>
            <a:off x="643466" y="786383"/>
            <a:ext cx="3517567" cy="2093975"/>
          </a:xfrm>
        </p:spPr>
        <p:txBody>
          <a:bodyPr rtlCol="0" anchor="b">
            <a:normAutofit/>
          </a:bodyPr>
          <a:lstStyle>
            <a:lvl1pPr>
              <a:lnSpc>
                <a:spcPct val="90000"/>
              </a:lnSpc>
              <a:defRPr sz="3600" b="0">
                <a:solidFill>
                  <a:srgbClr val="FFFFFF"/>
                </a:solidFill>
              </a:defRPr>
            </a:lvl1pPr>
          </a:lstStyle>
          <a:p>
            <a:pPr rtl="0"/>
            <a:r>
              <a:rPr lang="ro-RO"/>
              <a:t>Faceți clic pentru a edita stilul de titlu coordonator</a:t>
            </a:r>
            <a:endParaRPr lang="en-US" dirty="0"/>
          </a:p>
        </p:txBody>
      </p:sp>
      <p:sp>
        <p:nvSpPr>
          <p:cNvPr id="3" name="Substituent conținut 2"/>
          <p:cNvSpPr>
            <a:spLocks noGrp="1"/>
          </p:cNvSpPr>
          <p:nvPr>
            <p:ph idx="1"/>
          </p:nvPr>
        </p:nvSpPr>
        <p:spPr>
          <a:xfrm>
            <a:off x="5458984" y="812799"/>
            <a:ext cx="5928344" cy="5294757"/>
          </a:xfrm>
        </p:spPr>
        <p:txBody>
          <a:bodyPr rtlCol="0"/>
          <a:lstStyle/>
          <a:p>
            <a:pPr lvl="0" rtl="0"/>
            <a:r>
              <a:rPr lang="ro-RO"/>
              <a:t>Faceţi clic pentru a edita Master stiluri text</a:t>
            </a:r>
          </a:p>
          <a:p>
            <a:pPr lvl="1" rtl="0"/>
            <a:r>
              <a:rPr lang="ro-RO"/>
              <a:t>al doilea nivel</a:t>
            </a:r>
          </a:p>
          <a:p>
            <a:pPr lvl="2" rtl="0"/>
            <a:r>
              <a:rPr lang="ro-RO"/>
              <a:t>al treilea nivel</a:t>
            </a:r>
          </a:p>
          <a:p>
            <a:pPr lvl="3" rtl="0"/>
            <a:r>
              <a:rPr lang="ro-RO"/>
              <a:t>al patrulea nivel</a:t>
            </a:r>
          </a:p>
          <a:p>
            <a:pPr lvl="4" rtl="0"/>
            <a:r>
              <a:rPr lang="ro-RO"/>
              <a:t>al cincilea nivel</a:t>
            </a:r>
            <a:endParaRPr lang="en-US" dirty="0"/>
          </a:p>
        </p:txBody>
      </p:sp>
      <p:sp>
        <p:nvSpPr>
          <p:cNvPr id="4" name="Substituent text 3"/>
          <p:cNvSpPr>
            <a:spLocks noGrp="1"/>
          </p:cNvSpPr>
          <p:nvPr>
            <p:ph type="body" sz="half" idx="2"/>
          </p:nvPr>
        </p:nvSpPr>
        <p:spPr>
          <a:xfrm>
            <a:off x="643465" y="3043050"/>
            <a:ext cx="3517567" cy="3064505"/>
          </a:xfrm>
        </p:spPr>
        <p:txBody>
          <a:bodyPr lIns="91440" rIns="91440" rtlCol="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o-RO"/>
              <a:t>Faceţi clic pentru a edita Master stiluri text</a:t>
            </a:r>
          </a:p>
        </p:txBody>
      </p:sp>
      <p:sp>
        <p:nvSpPr>
          <p:cNvPr id="5" name="Substituent dată 4"/>
          <p:cNvSpPr>
            <a:spLocks noGrp="1"/>
          </p:cNvSpPr>
          <p:nvPr>
            <p:ph type="dt" sz="half" idx="10"/>
          </p:nvPr>
        </p:nvSpPr>
        <p:spPr>
          <a:xfrm>
            <a:off x="643464" y="6446520"/>
            <a:ext cx="3517568" cy="365125"/>
          </a:xfrm>
        </p:spPr>
        <p:txBody>
          <a:bodyPr rtlCol="0"/>
          <a:lstStyle>
            <a:lvl1pPr algn="l">
              <a:defRPr/>
            </a:lvl1pPr>
          </a:lstStyle>
          <a:p>
            <a:pPr rtl="0"/>
            <a:fld id="{D650A103-45A2-42BD-8179-A60CCD7FDA29}" type="datetime1">
              <a:rPr lang="ro-RO" smtClean="0"/>
              <a:t>14.04.2024</a:t>
            </a:fld>
            <a:endParaRPr lang="en-US" dirty="0"/>
          </a:p>
        </p:txBody>
      </p:sp>
      <p:sp>
        <p:nvSpPr>
          <p:cNvPr id="6" name="Substituent subsol 5"/>
          <p:cNvSpPr>
            <a:spLocks noGrp="1"/>
          </p:cNvSpPr>
          <p:nvPr>
            <p:ph type="ftr" sz="quarter" idx="11"/>
          </p:nvPr>
        </p:nvSpPr>
        <p:spPr>
          <a:xfrm>
            <a:off x="5458983" y="6446520"/>
            <a:ext cx="5334019" cy="365125"/>
          </a:xfrm>
        </p:spPr>
        <p:txBody>
          <a:bodyPr rtlCol="0"/>
          <a:lstStyle>
            <a:lvl1pPr algn="l">
              <a:defRPr>
                <a:solidFill>
                  <a:schemeClr val="tx2"/>
                </a:solidFill>
              </a:defRPr>
            </a:lvl1pPr>
          </a:lstStyle>
          <a:p>
            <a:pPr rtl="0"/>
            <a:endParaRPr lang="en-US" dirty="0"/>
          </a:p>
        </p:txBody>
      </p:sp>
      <p:sp>
        <p:nvSpPr>
          <p:cNvPr id="7" name="Substituent număr diapozitiv 6"/>
          <p:cNvSpPr>
            <a:spLocks noGrp="1"/>
          </p:cNvSpPr>
          <p:nvPr>
            <p:ph type="sldNum" sz="quarter" idx="12"/>
          </p:nvPr>
        </p:nvSpPr>
        <p:spPr/>
        <p:txBody>
          <a:bodyPr rtlCol="0"/>
          <a:lstStyle>
            <a:lvl1pPr>
              <a:defRPr>
                <a:solidFill>
                  <a:schemeClr val="tx2"/>
                </a:solidFill>
              </a:defRPr>
            </a:lvl1pPr>
          </a:lstStyle>
          <a:p>
            <a:pPr rtl="0"/>
            <a:fld id="{3A98EE3D-8CD1-4C3F-BD1C-C98C9596463C}" type="slidenum">
              <a:rPr lang="en-US" smtClean="0"/>
              <a:pPr rtl="0"/>
              <a:t>‹#›</a:t>
            </a:fld>
            <a:endParaRPr lang="en-US" dirty="0"/>
          </a:p>
        </p:txBody>
      </p:sp>
    </p:spTree>
    <p:extLst>
      <p:ext uri="{BB962C8B-B14F-4D97-AF65-F5344CB8AC3E}">
        <p14:creationId xmlns:p14="http://schemas.microsoft.com/office/powerpoint/2010/main" val="193328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spTree>
      <p:nvGrpSpPr>
        <p:cNvPr id="1" name=""/>
        <p:cNvGrpSpPr/>
        <p:nvPr/>
      </p:nvGrpSpPr>
      <p:grpSpPr>
        <a:xfrm>
          <a:off x="0" y="0"/>
          <a:ext cx="0" cy="0"/>
          <a:chOff x="0" y="0"/>
          <a:chExt cx="0" cy="0"/>
        </a:xfrm>
      </p:grpSpPr>
      <p:sp>
        <p:nvSpPr>
          <p:cNvPr id="8" name="Dreptunghi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stituent imagine 2"/>
          <p:cNvSpPr>
            <a:spLocks noGrp="1" noChangeAspect="1"/>
          </p:cNvSpPr>
          <p:nvPr>
            <p:ph type="pic" idx="1"/>
          </p:nvPr>
        </p:nvSpPr>
        <p:spPr>
          <a:xfrm>
            <a:off x="15" y="0"/>
            <a:ext cx="12191985" cy="4578350"/>
          </a:xfrm>
          <a:solidFill>
            <a:schemeClr val="bg1">
              <a:lumMod val="85000"/>
            </a:schemeClr>
          </a:solidFill>
        </p:spPr>
        <p:txBody>
          <a:bodyPr lIns="457200" tIns="457200"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RO"/>
              <a:t>Faceți clic pe pictogramă pentru a adăuga o imagine</a:t>
            </a:r>
            <a:endParaRPr lang="en-US" dirty="0"/>
          </a:p>
        </p:txBody>
      </p:sp>
      <p:sp>
        <p:nvSpPr>
          <p:cNvPr id="2" name="Titlu 1"/>
          <p:cNvSpPr>
            <a:spLocks noGrp="1"/>
          </p:cNvSpPr>
          <p:nvPr>
            <p:ph type="title"/>
          </p:nvPr>
        </p:nvSpPr>
        <p:spPr>
          <a:xfrm>
            <a:off x="1097279" y="4799362"/>
            <a:ext cx="10113645" cy="743682"/>
          </a:xfrm>
        </p:spPr>
        <p:txBody>
          <a:bodyPr tIns="0" bIns="0" rtlCol="0" anchor="b">
            <a:noAutofit/>
          </a:bodyPr>
          <a:lstStyle>
            <a:lvl1pPr>
              <a:defRPr sz="3200" b="0">
                <a:solidFill>
                  <a:srgbClr val="FFFFFF"/>
                </a:solidFill>
              </a:defRPr>
            </a:lvl1pPr>
          </a:lstStyle>
          <a:p>
            <a:pPr rtl="0"/>
            <a:r>
              <a:rPr lang="ro-RO"/>
              <a:t>Faceți clic pentru a edita stilul de titlu coordonator</a:t>
            </a:r>
            <a:endParaRPr lang="en-US" dirty="0"/>
          </a:p>
        </p:txBody>
      </p:sp>
      <p:sp>
        <p:nvSpPr>
          <p:cNvPr id="4" name="Substituent text 3"/>
          <p:cNvSpPr>
            <a:spLocks noGrp="1"/>
          </p:cNvSpPr>
          <p:nvPr>
            <p:ph type="body" sz="half" idx="2"/>
          </p:nvPr>
        </p:nvSpPr>
        <p:spPr>
          <a:xfrm>
            <a:off x="1097279" y="5715000"/>
            <a:ext cx="10113264" cy="609600"/>
          </a:xfrm>
        </p:spPr>
        <p:txBody>
          <a:bodyPr lIns="91440" tIns="0" rIns="91440" bIns="0" rtlCol="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o-RO"/>
              <a:t>Faceţi clic pentru a edita Master stiluri text</a:t>
            </a:r>
          </a:p>
        </p:txBody>
      </p:sp>
      <p:sp>
        <p:nvSpPr>
          <p:cNvPr id="5" name="Substituent dată 4"/>
          <p:cNvSpPr>
            <a:spLocks noGrp="1"/>
          </p:cNvSpPr>
          <p:nvPr>
            <p:ph type="dt" sz="half" idx="10"/>
          </p:nvPr>
        </p:nvSpPr>
        <p:spPr/>
        <p:txBody>
          <a:bodyPr rtlCol="0"/>
          <a:lstStyle>
            <a:lvl1pPr>
              <a:defRPr/>
            </a:lvl1pPr>
          </a:lstStyle>
          <a:p>
            <a:pPr rtl="0"/>
            <a:fld id="{71F60373-5127-44FB-BC34-C86DA015266A}" type="datetime1">
              <a:rPr lang="ro-RO" smtClean="0"/>
              <a:t>14.04.2024</a:t>
            </a:fld>
            <a:endParaRPr lang="en-US" dirty="0"/>
          </a:p>
        </p:txBody>
      </p:sp>
      <p:sp>
        <p:nvSpPr>
          <p:cNvPr id="6" name="Substituent subsol 5"/>
          <p:cNvSpPr>
            <a:spLocks noGrp="1"/>
          </p:cNvSpPr>
          <p:nvPr>
            <p:ph type="ftr" sz="quarter" idx="11"/>
          </p:nvPr>
        </p:nvSpPr>
        <p:spPr>
          <a:xfrm>
            <a:off x="1097279" y="6446838"/>
            <a:ext cx="6818262" cy="365125"/>
          </a:xfrm>
        </p:spPr>
        <p:txBody>
          <a:bodyPr rtlCol="0"/>
          <a:lstStyle/>
          <a:p>
            <a:pPr algn="l" rtl="0"/>
            <a:endParaRPr lang="en-US" dirty="0"/>
          </a:p>
        </p:txBody>
      </p:sp>
      <p:sp>
        <p:nvSpPr>
          <p:cNvPr id="7" name="Substituent număr diapozitiv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523267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reptunghi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ubstituent titlu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pPr rtl="0"/>
            <a:r>
              <a:rPr lang="ro" dirty="0"/>
              <a:t>Faceți clic pentru a edita stilul de titlu coordonator</a:t>
            </a:r>
            <a:endParaRPr lang="en-US" dirty="0"/>
          </a:p>
        </p:txBody>
      </p:sp>
      <p:sp>
        <p:nvSpPr>
          <p:cNvPr id="3" name="Substituent text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rtl="0"/>
            <a:r>
              <a:rPr lang="ro"/>
              <a:t>Faceți clic pentru a edita stilurile de text coordonator</a:t>
            </a:r>
          </a:p>
          <a:p>
            <a:pPr lvl="1" rtl="0"/>
            <a:r>
              <a:rPr lang="ro"/>
              <a:t>Al doilea nivel</a:t>
            </a:r>
          </a:p>
          <a:p>
            <a:pPr lvl="2" rtl="0"/>
            <a:r>
              <a:rPr lang="ro"/>
              <a:t>Al treilea nivel</a:t>
            </a:r>
          </a:p>
          <a:p>
            <a:pPr lvl="3" rtl="0"/>
            <a:r>
              <a:rPr lang="ro"/>
              <a:t>Al patrulea nivel</a:t>
            </a:r>
          </a:p>
          <a:p>
            <a:pPr lvl="4" rtl="0"/>
            <a:r>
              <a:rPr lang="ro"/>
              <a:t>Al cincilea nivel</a:t>
            </a:r>
            <a:endParaRPr lang="en-US" dirty="0"/>
          </a:p>
        </p:txBody>
      </p:sp>
      <p:sp>
        <p:nvSpPr>
          <p:cNvPr id="4" name="Substituent dată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pPr rtl="0"/>
            <a:fld id="{7016D0B4-A224-40F7-AD04-9D490C2EC635}" type="datetime1">
              <a:rPr lang="ro-RO" smtClean="0"/>
              <a:t>14.04.2024</a:t>
            </a:fld>
            <a:endParaRPr lang="en-US" dirty="0"/>
          </a:p>
        </p:txBody>
      </p:sp>
      <p:sp>
        <p:nvSpPr>
          <p:cNvPr id="5" name="Substituent subsol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pPr rtl="0"/>
            <a:endParaRPr lang="en-US" dirty="0"/>
          </a:p>
        </p:txBody>
      </p:sp>
      <p:sp>
        <p:nvSpPr>
          <p:cNvPr id="6" name="Substituent număr diapozitiv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pPr rtl="0"/>
            <a:fld id="{3A98EE3D-8CD1-4C3F-BD1C-C98C9596463C}" type="slidenum">
              <a:rPr lang="en-US" smtClean="0"/>
              <a:t>‹#›</a:t>
            </a:fld>
            <a:endParaRPr lang="en-US" dirty="0"/>
          </a:p>
        </p:txBody>
      </p:sp>
      <p:cxnSp>
        <p:nvCxnSpPr>
          <p:cNvPr id="10" name="Conector drept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98223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47" r:id="rId3"/>
    <p:sldLayoutId id="2147483743" r:id="rId4"/>
    <p:sldLayoutId id="2147483738" r:id="rId5"/>
    <p:sldLayoutId id="2147483732" r:id="rId6"/>
    <p:sldLayoutId id="2147483733" r:id="rId7"/>
    <p:sldLayoutId id="2147483734" r:id="rId8"/>
    <p:sldLayoutId id="2147483735" r:id="rId9"/>
    <p:sldLayoutId id="2147483736" r:id="rId10"/>
    <p:sldLayoutId id="2147483737" r:id="rId11"/>
  </p:sldLayoutIdLst>
  <p:hf sldNum="0" hdr="0" ftr="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ariston.com/ro-ro/the-comfort-way/sfaturi-si-recomandari/pompa-de-caldura-ce-este-cum-functioneaza-care-sunt-avantajele-ei" TargetMode="External"/><Relationship Id="rId2" Type="http://schemas.openxmlformats.org/officeDocument/2006/relationships/hyperlink" Target="https://amber.md/pompe-de-caldura-cum-functioneaza-si-care-este-impactul-lor-pozitiv-asupra-mediului/" TargetMode="External"/><Relationship Id="rId1" Type="http://schemas.openxmlformats.org/officeDocument/2006/relationships/slideLayout" Target="../slideLayouts/slideLayout2.xml"/><Relationship Id="rId5" Type="http://schemas.openxmlformats.org/officeDocument/2006/relationships/hyperlink" Target="https://ro.wikipedia.org/wiki/Pomp%C4%83_de_c%C4%83ldur%C4%83" TargetMode="External"/><Relationship Id="rId4" Type="http://schemas.openxmlformats.org/officeDocument/2006/relationships/hyperlink" Target="https://www.trust-expert.ro/principiul-de-functionare-a-pompei-de-caldura-cum-functioneaza-pompa-de-caldur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Dreptunghi 21">
            <a:extLst>
              <a:ext uri="{FF2B5EF4-FFF2-40B4-BE49-F238E27FC236}">
                <a16:creationId xmlns:a16="http://schemas.microsoft.com/office/drawing/2014/main" id="{A9286AD2-18A9-4868-A4E3-7A2097A20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Titlu 1">
            <a:extLst>
              <a:ext uri="{FF2B5EF4-FFF2-40B4-BE49-F238E27FC236}">
                <a16:creationId xmlns:a16="http://schemas.microsoft.com/office/drawing/2014/main" id="{78FD68DA-43BA-4508-8DE2-BA9BB7B2FA5B}"/>
              </a:ext>
            </a:extLst>
          </p:cNvPr>
          <p:cNvSpPr>
            <a:spLocks noGrp="1"/>
          </p:cNvSpPr>
          <p:nvPr>
            <p:ph type="ctrTitle"/>
          </p:nvPr>
        </p:nvSpPr>
        <p:spPr>
          <a:xfrm>
            <a:off x="5289754" y="639097"/>
            <a:ext cx="6253317" cy="3686015"/>
          </a:xfrm>
        </p:spPr>
        <p:txBody>
          <a:bodyPr rtlCol="0">
            <a:normAutofit/>
          </a:bodyPr>
          <a:lstStyle/>
          <a:p>
            <a:pPr rtl="0"/>
            <a:r>
              <a:rPr lang="ro" sz="5400" dirty="0"/>
              <a:t>Instalații </a:t>
            </a:r>
            <a:r>
              <a:rPr lang="ro" sz="5400" dirty="0">
                <a:solidFill>
                  <a:srgbClr val="1F9A0A"/>
                </a:solidFill>
              </a:rPr>
              <a:t>verzi</a:t>
            </a:r>
            <a:r>
              <a:rPr lang="ro" sz="5400" dirty="0"/>
              <a:t> pentru o societate durabilă</a:t>
            </a:r>
            <a:br>
              <a:rPr lang="ro" sz="5400" dirty="0"/>
            </a:br>
            <a:r>
              <a:rPr lang="ro" sz="4000" i="1" dirty="0"/>
              <a:t>Pompe de căldură</a:t>
            </a:r>
            <a:endParaRPr lang="ro" sz="5400" i="1" dirty="0"/>
          </a:p>
        </p:txBody>
      </p:sp>
      <p:sp>
        <p:nvSpPr>
          <p:cNvPr id="3" name="Subtitlu 2">
            <a:extLst>
              <a:ext uri="{FF2B5EF4-FFF2-40B4-BE49-F238E27FC236}">
                <a16:creationId xmlns:a16="http://schemas.microsoft.com/office/drawing/2014/main" id="{A8E9CFF2-3777-4FF4-A759-8491175B0B7C}"/>
              </a:ext>
            </a:extLst>
          </p:cNvPr>
          <p:cNvSpPr>
            <a:spLocks noGrp="1"/>
          </p:cNvSpPr>
          <p:nvPr>
            <p:ph type="subTitle" idx="1"/>
          </p:nvPr>
        </p:nvSpPr>
        <p:spPr>
          <a:xfrm>
            <a:off x="5289753" y="4672739"/>
            <a:ext cx="6269347" cy="1021498"/>
          </a:xfrm>
        </p:spPr>
        <p:txBody>
          <a:bodyPr rtlCol="0">
            <a:normAutofit lnSpcReduction="10000"/>
          </a:bodyPr>
          <a:lstStyle/>
          <a:p>
            <a:pPr rtl="0"/>
            <a:r>
              <a:rPr lang="ro" i="1" dirty="0">
                <a:solidFill>
                  <a:schemeClr val="tx1">
                    <a:lumMod val="85000"/>
                    <a:lumOff val="15000"/>
                  </a:schemeClr>
                </a:solidFill>
                <a:latin typeface="Segoe UI Light" panose="020B0502040204020203" pitchFamily="34" charset="0"/>
                <a:cs typeface="Segoe UI Light" panose="020B0502040204020203" pitchFamily="34" charset="0"/>
              </a:rPr>
              <a:t>Vieru ștefan</a:t>
            </a:r>
          </a:p>
          <a:p>
            <a:pPr rtl="0"/>
            <a:r>
              <a:rPr lang="ro" sz="2400" i="1" dirty="0">
                <a:solidFill>
                  <a:schemeClr val="tx1">
                    <a:lumMod val="85000"/>
                    <a:lumOff val="15000"/>
                  </a:schemeClr>
                </a:solidFill>
                <a:latin typeface="Segoe UI Light" panose="020B0502040204020203" pitchFamily="34" charset="0"/>
                <a:cs typeface="Segoe UI Light" panose="020B0502040204020203" pitchFamily="34" charset="0"/>
              </a:rPr>
              <a:t>XI H</a:t>
            </a:r>
          </a:p>
        </p:txBody>
      </p:sp>
      <p:cxnSp>
        <p:nvCxnSpPr>
          <p:cNvPr id="24" name="Conector drept 23">
            <a:extLst>
              <a:ext uri="{FF2B5EF4-FFF2-40B4-BE49-F238E27FC236}">
                <a16:creationId xmlns:a16="http://schemas.microsoft.com/office/drawing/2014/main" id="{E7A7CD63-7EC3-44F3-95D0-595C4019FF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27754" y="4498925"/>
            <a:ext cx="5636107"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6" name="Imagine 5">
            <a:extLst>
              <a:ext uri="{FF2B5EF4-FFF2-40B4-BE49-F238E27FC236}">
                <a16:creationId xmlns:a16="http://schemas.microsoft.com/office/drawing/2014/main" id="{C415839C-C862-B55A-D25D-A53B038E54B2}"/>
              </a:ext>
            </a:extLst>
          </p:cNvPr>
          <p:cNvPicPr>
            <a:picLocks noChangeAspect="1"/>
          </p:cNvPicPr>
          <p:nvPr/>
        </p:nvPicPr>
        <p:blipFill rotWithShape="1">
          <a:blip r:embed="rId2">
            <a:extLst>
              <a:ext uri="{28A0092B-C50C-407E-A947-70E740481C1C}">
                <a14:useLocalDpi xmlns:a14="http://schemas.microsoft.com/office/drawing/2010/main" val="0"/>
              </a:ext>
            </a:extLst>
          </a:blip>
          <a:srcRect l="36946" r="25034"/>
          <a:stretch/>
        </p:blipFill>
        <p:spPr>
          <a:xfrm>
            <a:off x="0" y="-1"/>
            <a:ext cx="4635316" cy="6858000"/>
          </a:xfrm>
          <a:prstGeom prst="rect">
            <a:avLst/>
          </a:prstGeom>
        </p:spPr>
      </p:pic>
    </p:spTree>
    <p:extLst>
      <p:ext uri="{BB962C8B-B14F-4D97-AF65-F5344CB8AC3E}">
        <p14:creationId xmlns:p14="http://schemas.microsoft.com/office/powerpoint/2010/main" val="4043737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4476E410-8936-1B8C-D044-D79A37BB447F}"/>
              </a:ext>
            </a:extLst>
          </p:cNvPr>
          <p:cNvSpPr>
            <a:spLocks noGrp="1"/>
          </p:cNvSpPr>
          <p:nvPr>
            <p:ph type="title"/>
          </p:nvPr>
        </p:nvSpPr>
        <p:spPr/>
        <p:txBody>
          <a:bodyPr/>
          <a:lstStyle/>
          <a:p>
            <a:r>
              <a:rPr lang="ro-RO" dirty="0"/>
              <a:t>Ce sunt pompele de căldură?</a:t>
            </a:r>
          </a:p>
        </p:txBody>
      </p:sp>
      <p:sp>
        <p:nvSpPr>
          <p:cNvPr id="3" name="Substituent conținut 2">
            <a:extLst>
              <a:ext uri="{FF2B5EF4-FFF2-40B4-BE49-F238E27FC236}">
                <a16:creationId xmlns:a16="http://schemas.microsoft.com/office/drawing/2014/main" id="{BD8B80E5-FA2F-3AD5-70DC-2AACE0558A35}"/>
              </a:ext>
            </a:extLst>
          </p:cNvPr>
          <p:cNvSpPr>
            <a:spLocks noGrp="1"/>
          </p:cNvSpPr>
          <p:nvPr>
            <p:ph idx="1"/>
          </p:nvPr>
        </p:nvSpPr>
        <p:spPr/>
        <p:txBody>
          <a:bodyPr/>
          <a:lstStyle/>
          <a:p>
            <a:pPr marL="0" indent="0">
              <a:buNone/>
            </a:pPr>
            <a:r>
              <a:rPr lang="ro-RO" dirty="0">
                <a:latin typeface="Segoe UI Light" panose="020B0502040204020203" pitchFamily="34" charset="0"/>
                <a:cs typeface="Segoe UI Light" panose="020B0502040204020203" pitchFamily="34" charset="0"/>
              </a:rPr>
              <a:t>	Pompele de căldură sunt aparate puternic avansate din punct de vedere tehnologic ce permit celor care le utilizează să obțină încălzirea și răcirea casei sau producția apei calde folosind energia regenerabilă pentru a asigura un confort sporit pe tot parcursul anului</a:t>
            </a:r>
          </a:p>
        </p:txBody>
      </p:sp>
      <p:pic>
        <p:nvPicPr>
          <p:cNvPr id="5" name="Imagine 4">
            <a:extLst>
              <a:ext uri="{FF2B5EF4-FFF2-40B4-BE49-F238E27FC236}">
                <a16:creationId xmlns:a16="http://schemas.microsoft.com/office/drawing/2014/main" id="{0ABBE486-6B7E-7DA0-B943-0C47922CB104}"/>
              </a:ext>
            </a:extLst>
          </p:cNvPr>
          <p:cNvPicPr>
            <a:picLocks noChangeAspect="1"/>
          </p:cNvPicPr>
          <p:nvPr/>
        </p:nvPicPr>
        <p:blipFill>
          <a:blip r:embed="rId2"/>
          <a:stretch>
            <a:fillRect/>
          </a:stretch>
        </p:blipFill>
        <p:spPr>
          <a:xfrm>
            <a:off x="2232372" y="3365775"/>
            <a:ext cx="7788215" cy="258958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8485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DD1442B-FD0D-6162-4E5D-382C3509D72F}"/>
              </a:ext>
            </a:extLst>
          </p:cNvPr>
          <p:cNvSpPr>
            <a:spLocks noGrp="1"/>
          </p:cNvSpPr>
          <p:nvPr>
            <p:ph type="title"/>
          </p:nvPr>
        </p:nvSpPr>
        <p:spPr/>
        <p:txBody>
          <a:bodyPr/>
          <a:lstStyle/>
          <a:p>
            <a:r>
              <a:rPr lang="ro-RO" dirty="0"/>
              <a:t>Cum funcționează o pompă de căldură?</a:t>
            </a:r>
          </a:p>
        </p:txBody>
      </p:sp>
      <p:sp>
        <p:nvSpPr>
          <p:cNvPr id="3" name="Substituent conținut 2">
            <a:extLst>
              <a:ext uri="{FF2B5EF4-FFF2-40B4-BE49-F238E27FC236}">
                <a16:creationId xmlns:a16="http://schemas.microsoft.com/office/drawing/2014/main" id="{D6CC053C-7C1F-D198-A89A-ADB7B92653E2}"/>
              </a:ext>
            </a:extLst>
          </p:cNvPr>
          <p:cNvSpPr>
            <a:spLocks noGrp="1"/>
          </p:cNvSpPr>
          <p:nvPr>
            <p:ph idx="1"/>
          </p:nvPr>
        </p:nvSpPr>
        <p:spPr/>
        <p:txBody>
          <a:bodyPr/>
          <a:lstStyle/>
          <a:p>
            <a:pPr marL="0" indent="0">
              <a:buNone/>
            </a:pPr>
            <a:r>
              <a:rPr lang="ro-RO" dirty="0">
                <a:latin typeface="Segoe UI Light" panose="020B0502040204020203" pitchFamily="34" charset="0"/>
                <a:cs typeface="Segoe UI Light" panose="020B0502040204020203" pitchFamily="34" charset="0"/>
              </a:rPr>
              <a:t>	O pompă de căldură aer/apă extrage căldură din aerul exterior folosind o unitate exterioară. Chiar și atunci când afară îngheață, se poate genera suficientă căldură datorită agentului frigorific. Se poate face o distincție între o versiune monobloc sau split.</a:t>
            </a:r>
          </a:p>
          <a:p>
            <a:pPr marL="0" indent="0">
              <a:buNone/>
            </a:pPr>
            <a:r>
              <a:rPr lang="ro-RO" dirty="0">
                <a:latin typeface="Segoe UI Light" panose="020B0502040204020203" pitchFamily="34" charset="0"/>
                <a:cs typeface="Segoe UI Light" panose="020B0502040204020203" pitchFamily="34" charset="0"/>
              </a:rPr>
              <a:t>	În versiunea monobloc, toate componentele de pe partea agentului frigorific sunt conținute în unitatea exterioară. În unitatea exterioară, agentul frigorific circulă în circuit închis prin componentele de pe partea agentului frigorific. Căldura din aerul exterior este convertită și transferată prin intermediul condensatorului către conducta de încălzire centrală care conectează unitatea exterioară la unitatea interioară. Această unitate interioară utilizează apoi un cazan integrat sau separat și o unitate de control pentru a vă încălzi casa și a pregăti apă caldă. Pentru răcire, pompa de căldură aer/apă inversează această operație.</a:t>
            </a:r>
          </a:p>
        </p:txBody>
      </p:sp>
    </p:spTree>
    <p:extLst>
      <p:ext uri="{BB962C8B-B14F-4D97-AF65-F5344CB8AC3E}">
        <p14:creationId xmlns:p14="http://schemas.microsoft.com/office/powerpoint/2010/main" val="64460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04CE1F6B-B2F7-F7C8-3DFE-61B1B95D5D74}"/>
              </a:ext>
            </a:extLst>
          </p:cNvPr>
          <p:cNvSpPr>
            <a:spLocks noGrp="1"/>
          </p:cNvSpPr>
          <p:nvPr>
            <p:ph type="title"/>
          </p:nvPr>
        </p:nvSpPr>
        <p:spPr/>
        <p:txBody>
          <a:bodyPr/>
          <a:lstStyle/>
          <a:p>
            <a:endParaRPr lang="ro-RO"/>
          </a:p>
        </p:txBody>
      </p:sp>
      <p:sp>
        <p:nvSpPr>
          <p:cNvPr id="3" name="Substituent conținut 2">
            <a:extLst>
              <a:ext uri="{FF2B5EF4-FFF2-40B4-BE49-F238E27FC236}">
                <a16:creationId xmlns:a16="http://schemas.microsoft.com/office/drawing/2014/main" id="{3E9A65C8-56C4-AF11-B5FE-2E66758208BF}"/>
              </a:ext>
            </a:extLst>
          </p:cNvPr>
          <p:cNvSpPr>
            <a:spLocks noGrp="1"/>
          </p:cNvSpPr>
          <p:nvPr>
            <p:ph idx="1"/>
          </p:nvPr>
        </p:nvSpPr>
        <p:spPr/>
        <p:txBody>
          <a:bodyPr/>
          <a:lstStyle/>
          <a:p>
            <a:pPr marL="0" indent="0">
              <a:buNone/>
            </a:pPr>
            <a:r>
              <a:rPr lang="ro-RO" dirty="0">
                <a:latin typeface="Segoe UI Light" panose="020B0502040204020203" pitchFamily="34" charset="0"/>
                <a:cs typeface="Segoe UI Light" panose="020B0502040204020203" pitchFamily="34" charset="0"/>
              </a:rPr>
              <a:t>	În versiunea split, agentul frigorific curge printr-o conductă de la unitatea exterioară la unitatea interioară. Ca urmare, condensatorul se află în unitatea interioară, iar compresorul, evaporatorul și supapa de expansiune sunt în unitatea exterioară. Conducta de agent frigorific formează un circuit închis in care circula agentul frigorific, astfel încât pompa de căldură convertește energia din aerul exterior in căldură pentru încălzirea casei și a apei din cazan. Versiunea split se poate răci și prin inversarea operațiunii.</a:t>
            </a:r>
          </a:p>
        </p:txBody>
      </p:sp>
      <p:pic>
        <p:nvPicPr>
          <p:cNvPr id="5" name="Imagine 4">
            <a:extLst>
              <a:ext uri="{FF2B5EF4-FFF2-40B4-BE49-F238E27FC236}">
                <a16:creationId xmlns:a16="http://schemas.microsoft.com/office/drawing/2014/main" id="{D0C6AA46-5EE1-1F1C-6D52-1919EFA785B4}"/>
              </a:ext>
            </a:extLst>
          </p:cNvPr>
          <p:cNvPicPr>
            <a:picLocks noChangeAspect="1"/>
          </p:cNvPicPr>
          <p:nvPr/>
        </p:nvPicPr>
        <p:blipFill>
          <a:blip r:embed="rId2"/>
          <a:stretch>
            <a:fillRect/>
          </a:stretch>
        </p:blipFill>
        <p:spPr>
          <a:xfrm>
            <a:off x="3568339" y="4162392"/>
            <a:ext cx="1987072" cy="1815714"/>
          </a:xfrm>
          <a:prstGeom prst="rect">
            <a:avLst/>
          </a:prstGeom>
        </p:spPr>
      </p:pic>
      <p:pic>
        <p:nvPicPr>
          <p:cNvPr id="6" name="Imagine 5">
            <a:extLst>
              <a:ext uri="{FF2B5EF4-FFF2-40B4-BE49-F238E27FC236}">
                <a16:creationId xmlns:a16="http://schemas.microsoft.com/office/drawing/2014/main" id="{2090DFD5-6A4B-5C7E-66DC-9AB1FAC36A2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199661" y="3236487"/>
            <a:ext cx="3392913" cy="3392913"/>
          </a:xfrm>
          <a:prstGeom prst="rect">
            <a:avLst/>
          </a:prstGeom>
        </p:spPr>
      </p:pic>
      <p:sp>
        <p:nvSpPr>
          <p:cNvPr id="7" name="CasetăText 6">
            <a:extLst>
              <a:ext uri="{FF2B5EF4-FFF2-40B4-BE49-F238E27FC236}">
                <a16:creationId xmlns:a16="http://schemas.microsoft.com/office/drawing/2014/main" id="{8AEA7503-C151-44EB-61A3-CF15E03E95C9}"/>
              </a:ext>
            </a:extLst>
          </p:cNvPr>
          <p:cNvSpPr txBox="1"/>
          <p:nvPr/>
        </p:nvSpPr>
        <p:spPr>
          <a:xfrm>
            <a:off x="4086424" y="5932156"/>
            <a:ext cx="950901" cy="307777"/>
          </a:xfrm>
          <a:prstGeom prst="rect">
            <a:avLst/>
          </a:prstGeom>
          <a:noFill/>
        </p:spPr>
        <p:txBody>
          <a:bodyPr wrap="none" rtlCol="0">
            <a:spAutoFit/>
          </a:bodyPr>
          <a:lstStyle/>
          <a:p>
            <a:r>
              <a:rPr lang="ro-RO" sz="1400" dirty="0">
                <a:latin typeface="Segoe UI Light" panose="020B0502040204020203" pitchFamily="34" charset="0"/>
                <a:cs typeface="Segoe UI Light" panose="020B0502040204020203" pitchFamily="34" charset="0"/>
              </a:rPr>
              <a:t>Monobloc</a:t>
            </a:r>
          </a:p>
        </p:txBody>
      </p:sp>
      <p:sp>
        <p:nvSpPr>
          <p:cNvPr id="8" name="CasetăText 7">
            <a:extLst>
              <a:ext uri="{FF2B5EF4-FFF2-40B4-BE49-F238E27FC236}">
                <a16:creationId xmlns:a16="http://schemas.microsoft.com/office/drawing/2014/main" id="{A51ECBF9-F3CE-132C-41E7-D2CAD0D048DE}"/>
              </a:ext>
            </a:extLst>
          </p:cNvPr>
          <p:cNvSpPr txBox="1"/>
          <p:nvPr/>
        </p:nvSpPr>
        <p:spPr>
          <a:xfrm>
            <a:off x="7967395" y="5932155"/>
            <a:ext cx="502061" cy="307777"/>
          </a:xfrm>
          <a:prstGeom prst="rect">
            <a:avLst/>
          </a:prstGeom>
          <a:noFill/>
        </p:spPr>
        <p:txBody>
          <a:bodyPr wrap="none" rtlCol="0">
            <a:spAutoFit/>
          </a:bodyPr>
          <a:lstStyle/>
          <a:p>
            <a:r>
              <a:rPr lang="ro-RO" sz="1400" dirty="0">
                <a:latin typeface="Segoe UI Light" panose="020B0502040204020203" pitchFamily="34" charset="0"/>
                <a:cs typeface="Segoe UI Light" panose="020B0502040204020203" pitchFamily="34" charset="0"/>
              </a:rPr>
              <a:t>Split</a:t>
            </a:r>
          </a:p>
        </p:txBody>
      </p:sp>
    </p:spTree>
    <p:extLst>
      <p:ext uri="{BB962C8B-B14F-4D97-AF65-F5344CB8AC3E}">
        <p14:creationId xmlns:p14="http://schemas.microsoft.com/office/powerpoint/2010/main" val="3898751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580858D-BB2D-EC26-3D1A-4DBDA7D93CB7}"/>
              </a:ext>
            </a:extLst>
          </p:cNvPr>
          <p:cNvSpPr>
            <a:spLocks noGrp="1"/>
          </p:cNvSpPr>
          <p:nvPr>
            <p:ph type="title"/>
          </p:nvPr>
        </p:nvSpPr>
        <p:spPr/>
        <p:txBody>
          <a:bodyPr/>
          <a:lstStyle/>
          <a:p>
            <a:r>
              <a:rPr lang="ro-RO" dirty="0"/>
              <a:t>Din ce materiale sunt confecționate?</a:t>
            </a:r>
          </a:p>
        </p:txBody>
      </p:sp>
      <p:sp>
        <p:nvSpPr>
          <p:cNvPr id="3" name="Substituent conținut 2">
            <a:extLst>
              <a:ext uri="{FF2B5EF4-FFF2-40B4-BE49-F238E27FC236}">
                <a16:creationId xmlns:a16="http://schemas.microsoft.com/office/drawing/2014/main" id="{EA008AC8-F30A-A399-5CC2-69EB57B8C78A}"/>
              </a:ext>
            </a:extLst>
          </p:cNvPr>
          <p:cNvSpPr>
            <a:spLocks noGrp="1"/>
          </p:cNvSpPr>
          <p:nvPr>
            <p:ph idx="1"/>
          </p:nvPr>
        </p:nvSpPr>
        <p:spPr/>
        <p:txBody>
          <a:bodyPr>
            <a:normAutofit fontScale="92500" lnSpcReduction="10000"/>
          </a:bodyPr>
          <a:lstStyle/>
          <a:p>
            <a:pPr marL="0" indent="0">
              <a:buNone/>
            </a:pPr>
            <a:r>
              <a:rPr lang="ro-RO" dirty="0">
                <a:latin typeface="Segoe UI Light" panose="020B0502040204020203" pitchFamily="34" charset="0"/>
                <a:cs typeface="Segoe UI Light" panose="020B0502040204020203" pitchFamily="34" charset="0"/>
              </a:rPr>
              <a:t>	Pompele de căldură sunt fabricate din diferite materiale, în funcție de tipul și designul specific al fiecărei unități. Materialele comune utilizate în construcția pompelor de căldură includ:</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Oțel inoxidabil </a:t>
            </a:r>
            <a:r>
              <a:rPr lang="ro-RO" dirty="0">
                <a:latin typeface="Segoe UI Light" panose="020B0502040204020203" pitchFamily="34" charset="0"/>
                <a:cs typeface="Segoe UI Light" panose="020B0502040204020203" pitchFamily="34" charset="0"/>
              </a:rPr>
              <a:t>sau alte aliaje rezistente la coroziune pentru carcasele exterioare și componentele interne expuse la umiditate sau la elemente externe.</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Cupru</a:t>
            </a:r>
            <a:r>
              <a:rPr lang="ro-RO" dirty="0">
                <a:latin typeface="Segoe UI Light" panose="020B0502040204020203" pitchFamily="34" charset="0"/>
                <a:cs typeface="Segoe UI Light" panose="020B0502040204020203" pitchFamily="34" charset="0"/>
              </a:rPr>
              <a:t> sau aliaje de cupru pentru schimbătoarele de căldură, deoarece acest material are o bună conductivitate termică și rezistență la coroziune.</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Aluminiu</a:t>
            </a:r>
            <a:r>
              <a:rPr lang="ro-RO" dirty="0">
                <a:latin typeface="Segoe UI Light" panose="020B0502040204020203" pitchFamily="34" charset="0"/>
                <a:cs typeface="Segoe UI Light" panose="020B0502040204020203" pitchFamily="34" charset="0"/>
              </a:rPr>
              <a:t> sau aliaje de aluminiu pentru unele componente, cum ar fi evaporatoarele și condensatoarele, datorită capacității lor de a transfera căldura eficient și de a fi ușoare.</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Materiale</a:t>
            </a:r>
            <a:r>
              <a:rPr lang="ro-RO" dirty="0">
                <a:latin typeface="Segoe UI Light" panose="020B0502040204020203" pitchFamily="34" charset="0"/>
                <a:cs typeface="Segoe UI Light" panose="020B0502040204020203" pitchFamily="34" charset="0"/>
              </a:rPr>
              <a:t> </a:t>
            </a:r>
            <a:r>
              <a:rPr lang="ro-RO" b="1" dirty="0">
                <a:latin typeface="Segoe UI Light" panose="020B0502040204020203" pitchFamily="34" charset="0"/>
                <a:cs typeface="Segoe UI Light" panose="020B0502040204020203" pitchFamily="34" charset="0"/>
              </a:rPr>
              <a:t>plastice de înaltă calitate </a:t>
            </a:r>
            <a:r>
              <a:rPr lang="ro-RO" dirty="0">
                <a:latin typeface="Segoe UI Light" panose="020B0502040204020203" pitchFamily="34" charset="0"/>
                <a:cs typeface="Segoe UI Light" panose="020B0502040204020203" pitchFamily="34" charset="0"/>
              </a:rPr>
              <a:t>pentru carcasele sau componente interne, pentru a reduce greutatea și pentru a oferi izolație electrică sau termică.</a:t>
            </a:r>
          </a:p>
        </p:txBody>
      </p:sp>
    </p:spTree>
    <p:extLst>
      <p:ext uri="{BB962C8B-B14F-4D97-AF65-F5344CB8AC3E}">
        <p14:creationId xmlns:p14="http://schemas.microsoft.com/office/powerpoint/2010/main" val="1667900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FB58D59C-F3E3-4CB9-F8A5-966433C63C39}"/>
              </a:ext>
            </a:extLst>
          </p:cNvPr>
          <p:cNvSpPr>
            <a:spLocks noGrp="1"/>
          </p:cNvSpPr>
          <p:nvPr>
            <p:ph type="title"/>
          </p:nvPr>
        </p:nvSpPr>
        <p:spPr/>
        <p:txBody>
          <a:bodyPr/>
          <a:lstStyle/>
          <a:p>
            <a:endParaRPr lang="ro-RO" dirty="0"/>
          </a:p>
        </p:txBody>
      </p:sp>
      <p:sp>
        <p:nvSpPr>
          <p:cNvPr id="3" name="Substituent conținut 2">
            <a:extLst>
              <a:ext uri="{FF2B5EF4-FFF2-40B4-BE49-F238E27FC236}">
                <a16:creationId xmlns:a16="http://schemas.microsoft.com/office/drawing/2014/main" id="{FF03FA9E-ECD8-DEA1-09DB-C3471DE480A1}"/>
              </a:ext>
            </a:extLst>
          </p:cNvPr>
          <p:cNvSpPr>
            <a:spLocks noGrp="1"/>
          </p:cNvSpPr>
          <p:nvPr>
            <p:ph idx="1"/>
          </p:nvPr>
        </p:nvSpPr>
        <p:spPr>
          <a:xfrm>
            <a:off x="1097280" y="2108201"/>
            <a:ext cx="6571603" cy="3760891"/>
          </a:xfrm>
        </p:spPr>
        <p:txBody>
          <a:bodyPr>
            <a:normAutofit fontScale="85000" lnSpcReduction="10000"/>
          </a:bodyPr>
          <a:lstStyle/>
          <a:p>
            <a:pPr marL="0" indent="0">
              <a:buNone/>
            </a:pPr>
            <a:r>
              <a:rPr lang="ro-RO" dirty="0">
                <a:latin typeface="Segoe UI Light" panose="020B0502040204020203" pitchFamily="34" charset="0"/>
                <a:cs typeface="Segoe UI Light" panose="020B0502040204020203" pitchFamily="34" charset="0"/>
              </a:rPr>
              <a:t>	Însă, dintre materialele menționate, materialele plastice de înaltă calitate și aluminiul sunt considerate mai prietenoase cu mediul în comparație cu oțelul inoxidabil și cuprul, din următoarele motive:</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Plasticul de înaltă calitate</a:t>
            </a:r>
            <a:r>
              <a:rPr lang="ro-RO" dirty="0">
                <a:latin typeface="Segoe UI Light" panose="020B0502040204020203" pitchFamily="34" charset="0"/>
                <a:cs typeface="Segoe UI Light" panose="020B0502040204020203" pitchFamily="34" charset="0"/>
              </a:rPr>
              <a:t>, deoarece unele tipuri de plastice de înaltă calitate sunt reciclabile și pot fi mai ușoare decât metalele, ceea ce poate reduce consumul de energie necesar pentru transport și manipulare. În plus, utilizarea acestor materiale poate reduce emisiile de carbon asociate cu producerea și utilizarea lor.</a:t>
            </a:r>
          </a:p>
          <a:p>
            <a:r>
              <a:rPr lang="ro-RO" dirty="0">
                <a:latin typeface="Segoe UI Light" panose="020B0502040204020203" pitchFamily="34" charset="0"/>
                <a:cs typeface="Segoe UI Light" panose="020B0502040204020203" pitchFamily="34" charset="0"/>
              </a:rPr>
              <a:t>   - </a:t>
            </a:r>
            <a:r>
              <a:rPr lang="ro-RO" b="1" dirty="0">
                <a:latin typeface="Segoe UI Light" panose="020B0502040204020203" pitchFamily="34" charset="0"/>
                <a:cs typeface="Segoe UI Light" panose="020B0502040204020203" pitchFamily="34" charset="0"/>
              </a:rPr>
              <a:t>Aluminiul</a:t>
            </a:r>
            <a:r>
              <a:rPr lang="ro-RO" dirty="0">
                <a:latin typeface="Segoe UI Light" panose="020B0502040204020203" pitchFamily="34" charset="0"/>
                <a:cs typeface="Segoe UI Light" panose="020B0502040204020203" pitchFamily="34" charset="0"/>
              </a:rPr>
              <a:t>, deoarece aluminiul este un material reciclabil și poate fi refolosit în mod repetat fără a-și pierde proprietățile. Procesul de reciclare a aluminiului necesită mai puțină energie în comparație cu producția de aluminiu din minereu de bauxită. De asemenea, aluminiul este ușor, ceea ce poate reduce consumul de energie necesar pentru transport.</a:t>
            </a:r>
          </a:p>
        </p:txBody>
      </p:sp>
      <p:sp>
        <p:nvSpPr>
          <p:cNvPr id="4" name="Substituent dată 3">
            <a:extLst>
              <a:ext uri="{FF2B5EF4-FFF2-40B4-BE49-F238E27FC236}">
                <a16:creationId xmlns:a16="http://schemas.microsoft.com/office/drawing/2014/main" id="{D00B1CFF-24F6-EBB6-1493-E12183732C7D}"/>
              </a:ext>
            </a:extLst>
          </p:cNvPr>
          <p:cNvSpPr>
            <a:spLocks noGrp="1"/>
          </p:cNvSpPr>
          <p:nvPr>
            <p:ph type="dt" sz="half" idx="10"/>
          </p:nvPr>
        </p:nvSpPr>
        <p:spPr/>
        <p:txBody>
          <a:bodyPr/>
          <a:lstStyle/>
          <a:p>
            <a:pPr rtl="0"/>
            <a:fld id="{FA6CF7A8-AC5E-4832-97E1-FE9F0FC0565A}" type="datetime1">
              <a:rPr lang="ro-RO" smtClean="0"/>
              <a:t>14.04.2024</a:t>
            </a:fld>
            <a:endParaRPr lang="en-US" dirty="0"/>
          </a:p>
        </p:txBody>
      </p:sp>
      <p:pic>
        <p:nvPicPr>
          <p:cNvPr id="5" name="Imagine 4">
            <a:extLst>
              <a:ext uri="{FF2B5EF4-FFF2-40B4-BE49-F238E27FC236}">
                <a16:creationId xmlns:a16="http://schemas.microsoft.com/office/drawing/2014/main" id="{AE8238F3-4C05-4081-143E-F3FD6CFE233B}"/>
              </a:ext>
            </a:extLst>
          </p:cNvPr>
          <p:cNvPicPr>
            <a:picLocks noChangeAspect="1"/>
          </p:cNvPicPr>
          <p:nvPr/>
        </p:nvPicPr>
        <p:blipFill>
          <a:blip r:embed="rId2"/>
          <a:stretch>
            <a:fillRect/>
          </a:stretch>
        </p:blipFill>
        <p:spPr>
          <a:xfrm>
            <a:off x="8090679" y="2277994"/>
            <a:ext cx="1587710" cy="1587710"/>
          </a:xfrm>
          <a:prstGeom prst="rect">
            <a:avLst/>
          </a:prstGeom>
        </p:spPr>
      </p:pic>
      <p:pic>
        <p:nvPicPr>
          <p:cNvPr id="6" name="Imagine 5">
            <a:extLst>
              <a:ext uri="{FF2B5EF4-FFF2-40B4-BE49-F238E27FC236}">
                <a16:creationId xmlns:a16="http://schemas.microsoft.com/office/drawing/2014/main" id="{48382C78-2510-F324-D135-A559CE6C4A69}"/>
              </a:ext>
            </a:extLst>
          </p:cNvPr>
          <p:cNvPicPr>
            <a:picLocks noChangeAspect="1"/>
          </p:cNvPicPr>
          <p:nvPr/>
        </p:nvPicPr>
        <p:blipFill>
          <a:blip r:embed="rId3"/>
          <a:stretch>
            <a:fillRect/>
          </a:stretch>
        </p:blipFill>
        <p:spPr>
          <a:xfrm>
            <a:off x="9506439" y="4081470"/>
            <a:ext cx="2233923" cy="1655081"/>
          </a:xfrm>
          <a:prstGeom prst="rect">
            <a:avLst/>
          </a:prstGeom>
        </p:spPr>
      </p:pic>
      <p:sp>
        <p:nvSpPr>
          <p:cNvPr id="7" name="CasetăText 6">
            <a:extLst>
              <a:ext uri="{FF2B5EF4-FFF2-40B4-BE49-F238E27FC236}">
                <a16:creationId xmlns:a16="http://schemas.microsoft.com/office/drawing/2014/main" id="{696B504D-67A5-5669-777B-6D49A3A78AE5}"/>
              </a:ext>
            </a:extLst>
          </p:cNvPr>
          <p:cNvSpPr txBox="1"/>
          <p:nvPr/>
        </p:nvSpPr>
        <p:spPr>
          <a:xfrm>
            <a:off x="9286412" y="5869092"/>
            <a:ext cx="1491114" cy="261610"/>
          </a:xfrm>
          <a:prstGeom prst="rect">
            <a:avLst/>
          </a:prstGeom>
          <a:noFill/>
        </p:spPr>
        <p:txBody>
          <a:bodyPr wrap="none" rtlCol="0">
            <a:spAutoFit/>
          </a:bodyPr>
          <a:lstStyle/>
          <a:p>
            <a:r>
              <a:rPr lang="ro-RO" sz="1100" dirty="0">
                <a:latin typeface="Segoe UI Light" panose="020B0502040204020203" pitchFamily="34" charset="0"/>
                <a:cs typeface="Segoe UI Light" panose="020B0502040204020203" pitchFamily="34" charset="0"/>
              </a:rPr>
              <a:t>Imagini reprezentative</a:t>
            </a:r>
          </a:p>
        </p:txBody>
      </p:sp>
    </p:spTree>
    <p:extLst>
      <p:ext uri="{BB962C8B-B14F-4D97-AF65-F5344CB8AC3E}">
        <p14:creationId xmlns:p14="http://schemas.microsoft.com/office/powerpoint/2010/main" val="2294781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F332104E-35FA-D404-D8E4-5738858CBAF8}"/>
              </a:ext>
            </a:extLst>
          </p:cNvPr>
          <p:cNvSpPr>
            <a:spLocks noGrp="1"/>
          </p:cNvSpPr>
          <p:nvPr>
            <p:ph type="title"/>
          </p:nvPr>
        </p:nvSpPr>
        <p:spPr/>
        <p:txBody>
          <a:bodyPr/>
          <a:lstStyle/>
          <a:p>
            <a:r>
              <a:rPr lang="ro-RO" dirty="0"/>
              <a:t>Impactul acestora asupra mediului înconjurător</a:t>
            </a:r>
          </a:p>
        </p:txBody>
      </p:sp>
      <p:sp>
        <p:nvSpPr>
          <p:cNvPr id="3" name="Substituent conținut 2">
            <a:extLst>
              <a:ext uri="{FF2B5EF4-FFF2-40B4-BE49-F238E27FC236}">
                <a16:creationId xmlns:a16="http://schemas.microsoft.com/office/drawing/2014/main" id="{5B08E3D6-BB4C-711A-8137-8E29F59B0FB6}"/>
              </a:ext>
            </a:extLst>
          </p:cNvPr>
          <p:cNvSpPr>
            <a:spLocks noGrp="1"/>
          </p:cNvSpPr>
          <p:nvPr>
            <p:ph idx="1"/>
          </p:nvPr>
        </p:nvSpPr>
        <p:spPr/>
        <p:txBody>
          <a:bodyPr/>
          <a:lstStyle/>
          <a:p>
            <a:pPr marL="0" indent="0" algn="l" fontAlgn="base">
              <a:lnSpc>
                <a:spcPct val="100000"/>
              </a:lnSpc>
              <a:buNone/>
            </a:pPr>
            <a:r>
              <a:rPr lang="ro-RO" b="0" i="0" dirty="0">
                <a:effectLst/>
                <a:latin typeface="Segoe UI Light" panose="020B0502040204020203" pitchFamily="34" charset="0"/>
                <a:cs typeface="Segoe UI Light" panose="020B0502040204020203" pitchFamily="34" charset="0"/>
              </a:rPr>
              <a:t>	Pompele de căldură produc un impact pozitiv considerabil asupra mediului, deoarece:</a:t>
            </a:r>
          </a:p>
          <a:p>
            <a:pPr marL="0" indent="0" algn="l" fontAlgn="base">
              <a:lnSpc>
                <a:spcPct val="100000"/>
              </a:lnSpc>
              <a:buNone/>
            </a:pPr>
            <a:r>
              <a:rPr lang="ro-RO" b="0" i="0" dirty="0">
                <a:effectLst/>
                <a:latin typeface="Segoe UI Light" panose="020B0502040204020203" pitchFamily="34" charset="0"/>
                <a:cs typeface="Segoe UI Light" panose="020B0502040204020203" pitchFamily="34" charset="0"/>
              </a:rPr>
              <a:t>    - nu folosesc combustibil;</a:t>
            </a:r>
          </a:p>
          <a:p>
            <a:pPr marL="0" indent="0" algn="l" fontAlgn="base">
              <a:lnSpc>
                <a:spcPct val="100000"/>
              </a:lnSpc>
              <a:buNone/>
            </a:pPr>
            <a:r>
              <a:rPr lang="ro-RO" b="0" i="0" dirty="0">
                <a:effectLst/>
                <a:latin typeface="Segoe UI Light" panose="020B0502040204020203" pitchFamily="34" charset="0"/>
                <a:cs typeface="Segoe UI Light" panose="020B0502040204020203" pitchFamily="34" charset="0"/>
              </a:rPr>
              <a:t>    - lucrează în principal cu surse de energie inepuizabile, furnizate de natura însăși, cum ar fi aerul;</a:t>
            </a:r>
          </a:p>
          <a:p>
            <a:pPr marL="0" indent="0" algn="l" fontAlgn="base">
              <a:lnSpc>
                <a:spcPct val="100000"/>
              </a:lnSpc>
              <a:buNone/>
            </a:pPr>
            <a:r>
              <a:rPr lang="ro-RO" b="0" i="0" dirty="0">
                <a:effectLst/>
                <a:latin typeface="Segoe UI Light" panose="020B0502040204020203" pitchFamily="34" charset="0"/>
                <a:cs typeface="Segoe UI Light" panose="020B0502040204020203" pitchFamily="34" charset="0"/>
              </a:rPr>
              <a:t>    - utilizează doar o cantitate mică de energie electrică, necesară pentru rularea ciclului de refrigerare;</a:t>
            </a:r>
          </a:p>
          <a:p>
            <a:pPr marL="0" indent="0" algn="l" fontAlgn="base">
              <a:lnSpc>
                <a:spcPct val="100000"/>
              </a:lnSpc>
              <a:buNone/>
            </a:pPr>
            <a:r>
              <a:rPr lang="ro-RO" b="0" i="0" dirty="0">
                <a:effectLst/>
                <a:latin typeface="Segoe UI Light" panose="020B0502040204020203" pitchFamily="34" charset="0"/>
                <a:cs typeface="Segoe UI Light" panose="020B0502040204020203" pitchFamily="34" charset="0"/>
              </a:rPr>
              <a:t>    -poate fi combinat cu un sistem de energie solară, caz în care toată energia utilizată este regenerabilă.</a:t>
            </a:r>
            <a:endParaRPr lang="ro-RO" dirty="0">
              <a:latin typeface="Segoe UI Light" panose="020B0502040204020203" pitchFamily="34" charset="0"/>
              <a:cs typeface="Segoe UI Light" panose="020B0502040204020203" pitchFamily="34" charset="0"/>
            </a:endParaRPr>
          </a:p>
        </p:txBody>
      </p:sp>
      <p:sp>
        <p:nvSpPr>
          <p:cNvPr id="4" name="Substituent dată 3">
            <a:extLst>
              <a:ext uri="{FF2B5EF4-FFF2-40B4-BE49-F238E27FC236}">
                <a16:creationId xmlns:a16="http://schemas.microsoft.com/office/drawing/2014/main" id="{55F51AAC-8B45-2CB5-90E4-27A93FE43C88}"/>
              </a:ext>
            </a:extLst>
          </p:cNvPr>
          <p:cNvSpPr>
            <a:spLocks noGrp="1"/>
          </p:cNvSpPr>
          <p:nvPr>
            <p:ph type="dt" sz="half" idx="10"/>
          </p:nvPr>
        </p:nvSpPr>
        <p:spPr/>
        <p:txBody>
          <a:bodyPr/>
          <a:lstStyle/>
          <a:p>
            <a:pPr rtl="0"/>
            <a:fld id="{FA6CF7A8-AC5E-4832-97E1-FE9F0FC0565A}" type="datetime1">
              <a:rPr lang="ro-RO" smtClean="0"/>
              <a:t>14.04.2024</a:t>
            </a:fld>
            <a:endParaRPr lang="en-US" dirty="0"/>
          </a:p>
        </p:txBody>
      </p:sp>
    </p:spTree>
    <p:extLst>
      <p:ext uri="{BB962C8B-B14F-4D97-AF65-F5344CB8AC3E}">
        <p14:creationId xmlns:p14="http://schemas.microsoft.com/office/powerpoint/2010/main" val="3357628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29E52FEE-1374-3D04-8882-709194AF3F3B}"/>
              </a:ext>
            </a:extLst>
          </p:cNvPr>
          <p:cNvSpPr>
            <a:spLocks noGrp="1"/>
          </p:cNvSpPr>
          <p:nvPr>
            <p:ph type="title"/>
          </p:nvPr>
        </p:nvSpPr>
        <p:spPr/>
        <p:txBody>
          <a:bodyPr/>
          <a:lstStyle/>
          <a:p>
            <a:r>
              <a:rPr lang="ro-RO" dirty="0"/>
              <a:t>Concluzie</a:t>
            </a:r>
          </a:p>
        </p:txBody>
      </p:sp>
      <p:sp>
        <p:nvSpPr>
          <p:cNvPr id="3" name="Substituent conținut 2">
            <a:extLst>
              <a:ext uri="{FF2B5EF4-FFF2-40B4-BE49-F238E27FC236}">
                <a16:creationId xmlns:a16="http://schemas.microsoft.com/office/drawing/2014/main" id="{A3502BF1-76EE-B836-FE25-5BB4F5A50621}"/>
              </a:ext>
            </a:extLst>
          </p:cNvPr>
          <p:cNvSpPr>
            <a:spLocks noGrp="1"/>
          </p:cNvSpPr>
          <p:nvPr>
            <p:ph idx="1"/>
          </p:nvPr>
        </p:nvSpPr>
        <p:spPr/>
        <p:txBody>
          <a:bodyPr/>
          <a:lstStyle/>
          <a:p>
            <a:pPr marL="0" indent="0">
              <a:buNone/>
            </a:pPr>
            <a:r>
              <a:rPr lang="ro-RO" dirty="0">
                <a:latin typeface="Segoe UI Light" panose="020B0502040204020203" pitchFamily="34" charset="0"/>
                <a:cs typeface="Segoe UI Light" panose="020B0502040204020203" pitchFamily="34" charset="0"/>
              </a:rPr>
              <a:t>	Deci, în concluzie, pompele de căldură sunt unele dintre cele mai ecologice instalații pentru încălzire, și cele mai avantajoase. Pe lângă faptul că ele sunt confecționate din materiale ce pot fi reciclate cu foarte mare ușurință, ele mai și folosesc resurse inepuizabile ale planetei. Dar, din punct de vedere estetic, ele pot da și un aspect plăcut casei/curții etc (de exemplu o pompă de căldură monobloc neagră dă un aspect foarte plăcut casei).</a:t>
            </a:r>
          </a:p>
          <a:p>
            <a:pPr marL="0" indent="0">
              <a:buNone/>
            </a:pPr>
            <a:r>
              <a:rPr lang="ro-RO" dirty="0">
                <a:latin typeface="Segoe UI Light" panose="020B0502040204020203" pitchFamily="34" charset="0"/>
                <a:cs typeface="Segoe UI Light" panose="020B0502040204020203" pitchFamily="34" charset="0"/>
              </a:rPr>
              <a:t>	De asemenea, ele nici nu folosesc foarte multă energie electrică, deci sunt considerate prietenoase cu mediul și din acest punct de vedere, iar cum sunt o investiție pe termen lung, nici nu trebuie să ne facem griji că după un an trebuie schimbat sistemul.</a:t>
            </a:r>
          </a:p>
        </p:txBody>
      </p:sp>
      <p:sp>
        <p:nvSpPr>
          <p:cNvPr id="4" name="Substituent dată 3">
            <a:extLst>
              <a:ext uri="{FF2B5EF4-FFF2-40B4-BE49-F238E27FC236}">
                <a16:creationId xmlns:a16="http://schemas.microsoft.com/office/drawing/2014/main" id="{CFB5C625-778F-97F4-D205-089216B0EA54}"/>
              </a:ext>
            </a:extLst>
          </p:cNvPr>
          <p:cNvSpPr>
            <a:spLocks noGrp="1"/>
          </p:cNvSpPr>
          <p:nvPr>
            <p:ph type="dt" sz="half" idx="10"/>
          </p:nvPr>
        </p:nvSpPr>
        <p:spPr/>
        <p:txBody>
          <a:bodyPr/>
          <a:lstStyle/>
          <a:p>
            <a:pPr rtl="0"/>
            <a:fld id="{FA6CF7A8-AC5E-4832-97E1-FE9F0FC0565A}" type="datetime1">
              <a:rPr lang="ro-RO" smtClean="0"/>
              <a:t>14.04.2024</a:t>
            </a:fld>
            <a:endParaRPr lang="en-US" dirty="0"/>
          </a:p>
        </p:txBody>
      </p:sp>
    </p:spTree>
    <p:extLst>
      <p:ext uri="{BB962C8B-B14F-4D97-AF65-F5344CB8AC3E}">
        <p14:creationId xmlns:p14="http://schemas.microsoft.com/office/powerpoint/2010/main" val="3928023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4698DCC-FDA9-440F-87E5-A4A55D20635D}"/>
              </a:ext>
            </a:extLst>
          </p:cNvPr>
          <p:cNvSpPr>
            <a:spLocks noGrp="1"/>
          </p:cNvSpPr>
          <p:nvPr>
            <p:ph type="title"/>
          </p:nvPr>
        </p:nvSpPr>
        <p:spPr/>
        <p:txBody>
          <a:bodyPr/>
          <a:lstStyle/>
          <a:p>
            <a:r>
              <a:rPr lang="ro-RO" dirty="0"/>
              <a:t>Bibliografie</a:t>
            </a:r>
          </a:p>
        </p:txBody>
      </p:sp>
      <p:sp>
        <p:nvSpPr>
          <p:cNvPr id="3" name="Substituent conținut 2">
            <a:extLst>
              <a:ext uri="{FF2B5EF4-FFF2-40B4-BE49-F238E27FC236}">
                <a16:creationId xmlns:a16="http://schemas.microsoft.com/office/drawing/2014/main" id="{09B8FBEB-7484-446A-20C3-10ADB1854EB7}"/>
              </a:ext>
            </a:extLst>
          </p:cNvPr>
          <p:cNvSpPr>
            <a:spLocks noGrp="1"/>
          </p:cNvSpPr>
          <p:nvPr>
            <p:ph idx="1"/>
          </p:nvPr>
        </p:nvSpPr>
        <p:spPr>
          <a:xfrm>
            <a:off x="1097280" y="2108201"/>
            <a:ext cx="4998720" cy="3760891"/>
          </a:xfrm>
        </p:spPr>
        <p:txBody>
          <a:bodyPr/>
          <a:lstStyle/>
          <a:p>
            <a:pPr lvl="1"/>
            <a:r>
              <a:rPr lang="ro-RO" dirty="0">
                <a:latin typeface="Segoe UI Light" panose="020B0502040204020203" pitchFamily="34" charset="0"/>
                <a:cs typeface="Segoe UI Light" panose="020B0502040204020203" pitchFamily="34" charset="0"/>
                <a:hlinkClick r:id="rId2"/>
              </a:rPr>
              <a:t>https://amber.md/pompe-de-caldura-cum-functioneaza-si-care-este-impactul-lor-pozitiv-asupra-mediului/</a:t>
            </a:r>
            <a:endParaRPr lang="ro-RO" dirty="0">
              <a:latin typeface="Segoe UI Light" panose="020B0502040204020203" pitchFamily="34" charset="0"/>
              <a:cs typeface="Segoe UI Light" panose="020B0502040204020203" pitchFamily="34" charset="0"/>
            </a:endParaRPr>
          </a:p>
          <a:p>
            <a:pPr lvl="1"/>
            <a:r>
              <a:rPr lang="ro-RO" dirty="0">
                <a:latin typeface="Segoe UI Light" panose="020B0502040204020203" pitchFamily="34" charset="0"/>
                <a:cs typeface="Segoe UI Light" panose="020B0502040204020203" pitchFamily="34" charset="0"/>
                <a:hlinkClick r:id="rId3"/>
              </a:rPr>
              <a:t>https://www.ariston.com/ro-ro/the-comfort-way/sfaturi-si-recomandari/pompa-de-caldura-ce-este-cum-functioneaza-care-sunt-avantajele-ei</a:t>
            </a:r>
            <a:endParaRPr lang="ro-RO" dirty="0">
              <a:latin typeface="Segoe UI Light" panose="020B0502040204020203" pitchFamily="34" charset="0"/>
              <a:cs typeface="Segoe UI Light" panose="020B0502040204020203" pitchFamily="34" charset="0"/>
            </a:endParaRPr>
          </a:p>
          <a:p>
            <a:pPr lvl="1"/>
            <a:r>
              <a:rPr lang="ro-RO" dirty="0">
                <a:latin typeface="Segoe UI Light" panose="020B0502040204020203" pitchFamily="34" charset="0"/>
                <a:cs typeface="Segoe UI Light" panose="020B0502040204020203" pitchFamily="34" charset="0"/>
                <a:hlinkClick r:id="rId4"/>
              </a:rPr>
              <a:t>https://www.trust-expert.ro/principiul-de-functionare-a-pompei-de-caldura-cum-functioneaza-pompa-de-caldura/</a:t>
            </a:r>
            <a:endParaRPr lang="ro-RO" dirty="0">
              <a:latin typeface="Segoe UI Light" panose="020B0502040204020203" pitchFamily="34" charset="0"/>
              <a:cs typeface="Segoe UI Light" panose="020B0502040204020203" pitchFamily="34" charset="0"/>
            </a:endParaRPr>
          </a:p>
          <a:p>
            <a:pPr lvl="1"/>
            <a:r>
              <a:rPr lang="ro-RO" dirty="0">
                <a:latin typeface="Segoe UI Light" panose="020B0502040204020203" pitchFamily="34" charset="0"/>
                <a:cs typeface="Segoe UI Light" panose="020B0502040204020203" pitchFamily="34" charset="0"/>
                <a:hlinkClick r:id="rId5"/>
              </a:rPr>
              <a:t>https://ro.wikipedia.org/wiki/Pomp%C4%83_de_c%C4%83ldur%C4%83</a:t>
            </a:r>
            <a:endParaRPr lang="ro-RO" dirty="0">
              <a:latin typeface="Segoe UI Light" panose="020B0502040204020203" pitchFamily="34" charset="0"/>
              <a:cs typeface="Segoe UI Light" panose="020B0502040204020203" pitchFamily="34" charset="0"/>
            </a:endParaRPr>
          </a:p>
        </p:txBody>
      </p:sp>
      <p:sp>
        <p:nvSpPr>
          <p:cNvPr id="4" name="Substituent dată 3">
            <a:extLst>
              <a:ext uri="{FF2B5EF4-FFF2-40B4-BE49-F238E27FC236}">
                <a16:creationId xmlns:a16="http://schemas.microsoft.com/office/drawing/2014/main" id="{BFD9ADE6-6454-85B4-6501-A6D04F104AD9}"/>
              </a:ext>
            </a:extLst>
          </p:cNvPr>
          <p:cNvSpPr>
            <a:spLocks noGrp="1"/>
          </p:cNvSpPr>
          <p:nvPr>
            <p:ph type="dt" sz="half" idx="10"/>
          </p:nvPr>
        </p:nvSpPr>
        <p:spPr/>
        <p:txBody>
          <a:bodyPr/>
          <a:lstStyle/>
          <a:p>
            <a:pPr rtl="0"/>
            <a:fld id="{FA6CF7A8-AC5E-4832-97E1-FE9F0FC0565A}" type="datetime1">
              <a:rPr lang="ro-RO" smtClean="0"/>
              <a:t>14.04.2024</a:t>
            </a:fld>
            <a:endParaRPr lang="en-US" dirty="0"/>
          </a:p>
        </p:txBody>
      </p:sp>
      <p:sp>
        <p:nvSpPr>
          <p:cNvPr id="5" name="CasetăText 4">
            <a:extLst>
              <a:ext uri="{FF2B5EF4-FFF2-40B4-BE49-F238E27FC236}">
                <a16:creationId xmlns:a16="http://schemas.microsoft.com/office/drawing/2014/main" id="{AD810F40-E807-92C9-6C58-2268131E6B5C}"/>
              </a:ext>
            </a:extLst>
          </p:cNvPr>
          <p:cNvSpPr txBox="1"/>
          <p:nvPr/>
        </p:nvSpPr>
        <p:spPr>
          <a:xfrm>
            <a:off x="7433443" y="4766698"/>
            <a:ext cx="3369833" cy="707886"/>
          </a:xfrm>
          <a:prstGeom prst="rect">
            <a:avLst/>
          </a:prstGeom>
          <a:noFill/>
        </p:spPr>
        <p:txBody>
          <a:bodyPr wrap="none" rtlCol="0">
            <a:spAutoFit/>
          </a:bodyPr>
          <a:lstStyle/>
          <a:p>
            <a:r>
              <a:rPr lang="ro-RO" sz="4000" dirty="0">
                <a:latin typeface="Segoe UI Light" panose="020B0502040204020203" pitchFamily="34" charset="0"/>
                <a:cs typeface="Segoe UI Light" panose="020B0502040204020203" pitchFamily="34" charset="0"/>
              </a:rPr>
              <a:t>Vă mulțumesc!</a:t>
            </a:r>
          </a:p>
        </p:txBody>
      </p:sp>
    </p:spTree>
    <p:extLst>
      <p:ext uri="{BB962C8B-B14F-4D97-AF65-F5344CB8AC3E}">
        <p14:creationId xmlns:p14="http://schemas.microsoft.com/office/powerpoint/2010/main" val="1066341364"/>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_41798980_TF56160789" id="{B4064006-FC20-405B-A9FA-D7FB7A00072E}" vid="{238C770F-A034-4EB0-9C75-44676AA1501C}"/>
    </a:ext>
  </a:ext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{3305242C-9479-4BDF-ACA8-D538408FA98A}tf56160789_win32</Template>
  <TotalTime>65</TotalTime>
  <Words>880</Words>
  <Application>Microsoft Office PowerPoint</Application>
  <PresentationFormat>Widescreen</PresentationFormat>
  <Paragraphs>40</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Bookman Old Style</vt:lpstr>
      <vt:lpstr>Calibri</vt:lpstr>
      <vt:lpstr>Franklin Gothic Book</vt:lpstr>
      <vt:lpstr>Segoe UI Light</vt:lpstr>
      <vt:lpstr>1_RetrospectVTI</vt:lpstr>
      <vt:lpstr>Instalații verzi pentru o societate durabilă Pompe de căldură</vt:lpstr>
      <vt:lpstr>Ce sunt pompele de căldură?</vt:lpstr>
      <vt:lpstr>Cum funcționează o pompă de căldură?</vt:lpstr>
      <vt:lpstr>PowerPoint Presentation</vt:lpstr>
      <vt:lpstr>Din ce materiale sunt confecționate?</vt:lpstr>
      <vt:lpstr>PowerPoint Presentation</vt:lpstr>
      <vt:lpstr>Impactul acestora asupra mediului înconjurător</vt:lpstr>
      <vt:lpstr>Concluzie</vt:lpstr>
      <vt:lpstr>Bibliografie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Instalații verzi pentru o societate durabilă Pompe de căldură</dc:title>
  <dc:creator>Vieru Stefan</dc:creator>
  <cp:lastModifiedBy>Carmen</cp:lastModifiedBy>
  <cp:revision>1</cp:revision>
  <dcterms:created xsi:type="dcterms:W3CDTF">2024-03-20T14:41:54Z</dcterms:created>
  <dcterms:modified xsi:type="dcterms:W3CDTF">2024-04-14T17:14:31Z</dcterms:modified>
</cp:coreProperties>
</file>